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Lst>
  <p:sldSz cx="12192000" cy="6858000"/>
  <p:notesSz cx="6858000" cy="9144000"/>
  <p:custDataLst>
    <p:tags r:id="rId7"/>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411C2B-DF96-4B19-AACF-3C2B3B1790B9}">
          <p14:sldIdLst>
            <p14:sldId id="256"/>
          </p14:sldIdLst>
        </p14:section>
        <p14:section name="Untitled Section" id="{03967DD3-5723-4224-9D62-C915D035D5FB}">
          <p14:sldIdLst>
            <p14:sldId id="257"/>
            <p14:sldId id="260"/>
            <p14:sldId id="261"/>
          </p14:sldIdLst>
        </p14:section>
        <p14:section name="Default Section" id="{E93D0F9B-1AAD-45E1-9685-6B399A593767}">
          <p14:sldIdLst>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tags" Target="tags/tag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A56F-437A-4E91-90A4-7752477E1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CC249378-DC7A-4B7F-A176-B91B1E52BE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582981EA-FE1E-4D47-A1DC-C88630F6CFEC}"/>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031691FB-8BE4-4D3A-8527-E345D8D3C67A}"/>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ED59AB-063C-4A31-9AD4-C7AAEC0874DB}"/>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1097790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8EABB-1D7B-4EAD-BBF3-96BAC5108FE2}"/>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6048458-A778-48F7-BC6C-225F228C8C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9DFAB371-4DB2-4300-8A29-C5EDEA7A1F59}"/>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0585EC45-C7B9-48FF-8D07-8431EB08D66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832E0C2-5A39-4B98-9220-1B5399D5DA9D}"/>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4421837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43DF38-EFFC-48F4-951B-734EB7F509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8DDFBB34-7774-4D6E-825F-557BC1BF05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559E82D2-AEB9-46CF-839E-83C8E5402A62}"/>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34CED64B-32AA-4E42-B08D-59B5B790675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6FC70136-A9C0-4973-999D-356F4B283475}"/>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16289948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57970-D50B-4BED-B6BB-F292069EE123}"/>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15DBF12-06AA-4C07-B5CD-A8BCF7247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59829C6E-0316-4C5A-A24F-A161265FF3D7}"/>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3E87E045-6836-4A62-A21B-57B73C8DC1C1}"/>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50056759-40F9-46DD-A9FE-88C01EFF5022}"/>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264434048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53C5-8414-489E-80A1-0C6F8060A3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E4FBA653-136A-444A-8548-2B82C81E68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38B4D2-3F99-464D-95FF-11DDF26CEC12}"/>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511E9FBE-0A0A-427D-B149-0C896D3EC669}"/>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11A9C9A-BAFA-4F6F-A716-7B0662FC3F28}"/>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32540013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3D7B-0A61-4E9A-AA7C-C17E1B99B0C8}"/>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CFB3A58D-B87A-40D1-8FE3-423BC54D51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7905956D-B572-49D5-B39D-B4D7FBBF7B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FCA06B59-A7C4-4CF3-A253-3978F7602355}"/>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6" name="Footer Placeholder 5">
            <a:extLst>
              <a:ext uri="{FF2B5EF4-FFF2-40B4-BE49-F238E27FC236}">
                <a16:creationId xmlns:a16="http://schemas.microsoft.com/office/drawing/2014/main" id="{62028FF3-2814-43B5-948B-65A0BDB50FE1}"/>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A7EA7AC2-142B-4EA5-9FDA-AE6B35D4FC90}"/>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182273911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0651F-A31E-4D35-81E9-BC343B47D6F2}"/>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4065B464-1F36-4198-9215-148677C468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CDB85-ECFD-431F-8284-B52ED831E3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DC2C9DCC-A4E7-4BF4-A30A-4DA012B2B0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AB6F9-230C-4BB9-BAD1-561B46B682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A39C1D21-D289-4A3A-A9CD-99E31AB11D5C}"/>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8" name="Footer Placeholder 7">
            <a:extLst>
              <a:ext uri="{FF2B5EF4-FFF2-40B4-BE49-F238E27FC236}">
                <a16:creationId xmlns:a16="http://schemas.microsoft.com/office/drawing/2014/main" id="{759F26C7-2A5A-4602-8EED-A46D8DC1258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ADEE9953-3ECF-423F-B55C-162484309DE2}"/>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41198177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2F84-B02E-4F78-BEFB-3D377D9915F5}"/>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9FF8397B-5F89-4B7C-8589-E4FA24620233}"/>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4" name="Footer Placeholder 3">
            <a:extLst>
              <a:ext uri="{FF2B5EF4-FFF2-40B4-BE49-F238E27FC236}">
                <a16:creationId xmlns:a16="http://schemas.microsoft.com/office/drawing/2014/main" id="{E9F15AF5-5F62-4BD4-B488-5AC987EE2568}"/>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8AB8E37A-0F93-46BB-9A85-77FA146383B5}"/>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02251492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93FB5C-F86C-421E-B4BA-C07CF09F4311}"/>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3" name="Footer Placeholder 2">
            <a:extLst>
              <a:ext uri="{FF2B5EF4-FFF2-40B4-BE49-F238E27FC236}">
                <a16:creationId xmlns:a16="http://schemas.microsoft.com/office/drawing/2014/main" id="{EAD1191D-07FC-435E-A13F-84558C44E723}"/>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DE1B923A-7B72-4CFD-AD3A-9BAC7E94FD67}"/>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425679030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3E73-F7C2-40F7-960D-D644697D8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076AC94C-10C4-4DD9-A901-65C3729FCC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9314A1FF-44D8-4FEA-B00B-DF160D74C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8A94A2-536A-451A-9A9C-CACF4A399F9A}"/>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6" name="Footer Placeholder 5">
            <a:extLst>
              <a:ext uri="{FF2B5EF4-FFF2-40B4-BE49-F238E27FC236}">
                <a16:creationId xmlns:a16="http://schemas.microsoft.com/office/drawing/2014/main" id="{AA4B03C1-60FC-4502-B29E-486918030540}"/>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D9B44A7C-FF84-4856-AB4F-2457DEA7F1E8}"/>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82729172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628C-8800-4E20-A650-47A0957B7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FEEFB87B-2A42-41D4-950D-D59550ADB0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FA01EF05-AC1E-4A5C-9B3D-A631F991D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81E81-B7D6-48CB-8859-6F1322CEBF5A}"/>
              </a:ext>
            </a:extLst>
          </p:cNvPr>
          <p:cNvSpPr>
            <a:spLocks noGrp="1"/>
          </p:cNvSpPr>
          <p:nvPr>
            <p:ph type="dt" sz="half" idx="10"/>
          </p:nvPr>
        </p:nvSpPr>
        <p:spPr/>
        <p:txBody>
          <a:bodyPr/>
          <a:lstStyle/>
          <a:p>
            <a:fld id="{A650862B-6D2B-41FD-BDC2-81B932B241BE}" type="datetimeFigureOut">
              <a:rPr lang="tr-TR" smtClean="0"/>
              <a:t>26.11.2021</a:t>
            </a:fld>
            <a:endParaRPr lang="tr-TR"/>
          </a:p>
        </p:txBody>
      </p:sp>
      <p:sp>
        <p:nvSpPr>
          <p:cNvPr id="6" name="Footer Placeholder 5">
            <a:extLst>
              <a:ext uri="{FF2B5EF4-FFF2-40B4-BE49-F238E27FC236}">
                <a16:creationId xmlns:a16="http://schemas.microsoft.com/office/drawing/2014/main" id="{A6D96B98-58E8-4D4B-B57C-FC78B1711FAB}"/>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158575DA-594F-4851-9EEC-DE13351A9CAA}"/>
              </a:ext>
            </a:extLst>
          </p:cNvPr>
          <p:cNvSpPr>
            <a:spLocks noGrp="1"/>
          </p:cNvSpPr>
          <p:nvPr>
            <p:ph type="sldNum" sz="quarter" idx="12"/>
          </p:nvPr>
        </p:nvSpPr>
        <p:spPr/>
        <p:txBody>
          <a:bodyPr/>
          <a:lstStyle/>
          <a:p>
            <a:fld id="{57243633-5194-4E69-85EC-D3A87D3A0734}" type="slidenum">
              <a:rPr lang="tr-TR" smtClean="0"/>
              <a:t>‹#›</a:t>
            </a:fld>
            <a:endParaRPr lang="tr-TR"/>
          </a:p>
        </p:txBody>
      </p:sp>
    </p:spTree>
    <p:extLst>
      <p:ext uri="{BB962C8B-B14F-4D97-AF65-F5344CB8AC3E}">
        <p14:creationId xmlns:p14="http://schemas.microsoft.com/office/powerpoint/2010/main" val="320406150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297BF1-A461-4BD5-BF12-A85D95CBD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E1FE7FD1-98DB-4E8B-9C25-3BD9C435A7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082426E-0D0B-4BC2-A715-995A5AF92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0862B-6D2B-41FD-BDC2-81B932B241BE}" type="datetimeFigureOut">
              <a:rPr lang="tr-TR" smtClean="0"/>
              <a:t>26.11.2021</a:t>
            </a:fld>
            <a:endParaRPr lang="tr-TR"/>
          </a:p>
        </p:txBody>
      </p:sp>
      <p:sp>
        <p:nvSpPr>
          <p:cNvPr id="5" name="Footer Placeholder 4">
            <a:extLst>
              <a:ext uri="{FF2B5EF4-FFF2-40B4-BE49-F238E27FC236}">
                <a16:creationId xmlns:a16="http://schemas.microsoft.com/office/drawing/2014/main" id="{AC3F7707-7E59-4E79-B421-A3F11082CC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0ABF88D7-D678-40C2-AEAC-7073766EA8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43633-5194-4E69-85EC-D3A87D3A0734}" type="slidenum">
              <a:rPr lang="tr-TR" smtClean="0"/>
              <a:t>‹#›</a:t>
            </a:fld>
            <a:endParaRPr lang="tr-TR"/>
          </a:p>
        </p:txBody>
      </p:sp>
      <p:sp>
        <p:nvSpPr>
          <p:cNvPr id="7" name="MSIPCMContentMarking" descr="{&quot;HashCode&quot;:2082987499,&quot;Placement&quot;:&quot;Footer&quot;}">
            <a:extLst>
              <a:ext uri="{FF2B5EF4-FFF2-40B4-BE49-F238E27FC236}">
                <a16:creationId xmlns:a16="http://schemas.microsoft.com/office/drawing/2014/main" id="{A00D5F9D-8B07-456B-AF75-6F7BE508E0DF}"/>
              </a:ext>
            </a:extLst>
          </p:cNvPr>
          <p:cNvSpPr txBox="1"/>
          <p:nvPr userDrawn="1"/>
        </p:nvSpPr>
        <p:spPr>
          <a:xfrm>
            <a:off x="5747487" y="6608802"/>
            <a:ext cx="697026" cy="249198"/>
          </a:xfrm>
          <a:prstGeom prst="rect">
            <a:avLst/>
          </a:prstGeom>
          <a:noFill/>
        </p:spPr>
        <p:txBody>
          <a:bodyPr vert="horz" wrap="square" lIns="0" tIns="0" rIns="0" bIns="0" rtlCol="0" anchor="ctr" anchorCtr="1">
            <a:spAutoFit/>
          </a:bodyPr>
          <a:lstStyle/>
          <a:p>
            <a:pPr algn="ctr">
              <a:spcBef>
                <a:spcPts val="0"/>
              </a:spcBef>
              <a:spcAft>
                <a:spcPts val="0"/>
              </a:spcAft>
            </a:pPr>
            <a:r>
              <a:rPr lang="tr-TR" sz="1000">
                <a:solidFill>
                  <a:srgbClr val="000000"/>
                </a:solidFill>
                <a:latin typeface="Arial" panose="020B0604020202020204" pitchFamily="34" charset="0"/>
              </a:rPr>
              <a:t>Internal</a:t>
            </a:r>
          </a:p>
        </p:txBody>
      </p:sp>
    </p:spTree>
    <p:extLst>
      <p:ext uri="{BB962C8B-B14F-4D97-AF65-F5344CB8AC3E}">
        <p14:creationId xmlns:p14="http://schemas.microsoft.com/office/powerpoint/2010/main" val="1147808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9.xml" /></Relationships>
</file>

<file path=ppt/slides/_rels/slide4.xml.rels><?xml version="1.0" encoding="UTF-8" standalone="yes"?>
<Relationships xmlns="http://schemas.openxmlformats.org/package/2006/relationships"><Relationship Id="rId3" Type="http://schemas.openxmlformats.org/officeDocument/2006/relationships/image" Target="../media/image4.svg" /><Relationship Id="rId2" Type="http://schemas.openxmlformats.org/officeDocument/2006/relationships/image" Target="../media/image3.png" /><Relationship Id="rId1" Type="http://schemas.openxmlformats.org/officeDocument/2006/relationships/slideLayout" Target="../slideLayouts/slideLayout9.xml" /><Relationship Id="rId5" Type="http://schemas.openxmlformats.org/officeDocument/2006/relationships/image" Target="../media/image6.svg" /><Relationship Id="rId4" Type="http://schemas.openxmlformats.org/officeDocument/2006/relationships/image" Target="../media/image5.pn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1"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3B4AB68B-598E-4AFA-B35F-0D5F6B0EBBCB}"/>
              </a:ext>
            </a:extLst>
          </p:cNvPr>
          <p:cNvSpPr>
            <a:spLocks noGrp="1"/>
          </p:cNvSpPr>
          <p:nvPr>
            <p:ph type="subTitle" idx="1"/>
          </p:nvPr>
        </p:nvSpPr>
        <p:spPr>
          <a:xfrm>
            <a:off x="-293388" y="6101518"/>
            <a:ext cx="3312734" cy="800508"/>
          </a:xfrm>
          <a:noFill/>
        </p:spPr>
        <p:txBody>
          <a:bodyPr>
            <a:normAutofit/>
          </a:bodyPr>
          <a:lstStyle/>
          <a:p>
            <a:r>
              <a:rPr lang="tr-TR" sz="2000" dirty="0">
                <a:solidFill>
                  <a:srgbClr val="080808"/>
                </a:solidFill>
                <a:latin typeface="Agency FB" panose="020B0503020202020204" pitchFamily="34" charset="0"/>
              </a:rPr>
              <a:t>Created by: Asya Ceran </a:t>
            </a:r>
          </a:p>
          <a:p>
            <a:endParaRPr lang="tr-TR" sz="2000" dirty="0">
              <a:solidFill>
                <a:srgbClr val="080808"/>
              </a:solidFill>
            </a:endParaRPr>
          </a:p>
        </p:txBody>
      </p:sp>
      <p:sp>
        <p:nvSpPr>
          <p:cNvPr id="2" name="Title 1">
            <a:extLst>
              <a:ext uri="{FF2B5EF4-FFF2-40B4-BE49-F238E27FC236}">
                <a16:creationId xmlns:a16="http://schemas.microsoft.com/office/drawing/2014/main" id="{621F9188-98E4-414C-9C1C-D24600593B7D}"/>
              </a:ext>
            </a:extLst>
          </p:cNvPr>
          <p:cNvSpPr>
            <a:spLocks noGrp="1"/>
          </p:cNvSpPr>
          <p:nvPr>
            <p:ph type="ctrTitle"/>
          </p:nvPr>
        </p:nvSpPr>
        <p:spPr>
          <a:xfrm>
            <a:off x="3004743" y="1569644"/>
            <a:ext cx="6182513" cy="3284149"/>
          </a:xfrm>
          <a:noFill/>
        </p:spPr>
        <p:txBody>
          <a:bodyPr anchor="ctr">
            <a:normAutofit/>
          </a:bodyPr>
          <a:lstStyle/>
          <a:p>
            <a:r>
              <a:rPr lang="tr-TR" sz="3600" dirty="0">
                <a:solidFill>
                  <a:srgbClr val="080808"/>
                </a:solidFill>
                <a:latin typeface="Agency FB" panose="020B0503020202020204" pitchFamily="34" charset="0"/>
              </a:rPr>
              <a:t>PRESENT YOUR SCHOOL, TOWN AND COUNTRY</a:t>
            </a:r>
          </a:p>
        </p:txBody>
      </p:sp>
      <p:sp>
        <p:nvSpPr>
          <p:cNvPr id="33"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980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a:extLst>
              <a:ext uri="{FF2B5EF4-FFF2-40B4-BE49-F238E27FC236}">
                <a16:creationId xmlns:a16="http://schemas.microsoft.com/office/drawing/2014/main" id="{EB68C130-9B70-404F-9B7D-5E817BBBBF4B}"/>
              </a:ext>
            </a:extLst>
          </p:cNvPr>
          <p:cNvPicPr>
            <a:picLocks noChangeAspect="1"/>
          </p:cNvPicPr>
          <p:nvPr/>
        </p:nvPicPr>
        <p:blipFill>
          <a:blip r:embed="rId2"/>
          <a:stretch>
            <a:fillRect/>
          </a:stretch>
        </p:blipFill>
        <p:spPr>
          <a:xfrm>
            <a:off x="979914" y="543147"/>
            <a:ext cx="10239375" cy="4829175"/>
          </a:xfrm>
          <a:prstGeom prst="rect">
            <a:avLst/>
          </a:prstGeom>
        </p:spPr>
      </p:pic>
      <p:sp>
        <p:nvSpPr>
          <p:cNvPr id="3" name="TextBox 2">
            <a:extLst>
              <a:ext uri="{FF2B5EF4-FFF2-40B4-BE49-F238E27FC236}">
                <a16:creationId xmlns:a16="http://schemas.microsoft.com/office/drawing/2014/main" id="{6C1D940C-0E7B-45DC-8F03-E171B7123864}"/>
              </a:ext>
            </a:extLst>
          </p:cNvPr>
          <p:cNvSpPr txBox="1"/>
          <p:nvPr/>
        </p:nvSpPr>
        <p:spPr>
          <a:xfrm>
            <a:off x="380143" y="842481"/>
            <a:ext cx="4212405" cy="1754326"/>
          </a:xfrm>
          <a:prstGeom prst="rect">
            <a:avLst/>
          </a:prstGeom>
          <a:noFill/>
        </p:spPr>
        <p:txBody>
          <a:bodyPr wrap="square" rtlCol="0">
            <a:spAutoFit/>
          </a:bodyPr>
          <a:lstStyle/>
          <a:p>
            <a:r>
              <a:rPr lang="tr-TR" dirty="0">
                <a:latin typeface="Agency FB" panose="020B0503020202020204" pitchFamily="34" charset="0"/>
              </a:rPr>
              <a:t>The Republic of Turkey located at 36-42 north latitudes and 26-45 east meridians which makes it in midrail.</a:t>
            </a:r>
          </a:p>
          <a:p>
            <a:r>
              <a:rPr lang="tr-TR" dirty="0">
                <a:latin typeface="Agency FB" panose="020B0503020202020204" pitchFamily="34" charset="0"/>
              </a:rPr>
              <a:t>Also four seasons can be seen in a year.</a:t>
            </a:r>
          </a:p>
          <a:p>
            <a:r>
              <a:rPr lang="tr-TR" dirty="0">
                <a:latin typeface="Agency FB" panose="020B0503020202020204" pitchFamily="34" charset="0"/>
              </a:rPr>
              <a:t>It surrounded on three sides by the sea and It has a bridge that connects two continents called Europe and Asia.</a:t>
            </a:r>
          </a:p>
        </p:txBody>
      </p:sp>
      <p:sp>
        <p:nvSpPr>
          <p:cNvPr id="6" name="TextBox 5">
            <a:extLst>
              <a:ext uri="{FF2B5EF4-FFF2-40B4-BE49-F238E27FC236}">
                <a16:creationId xmlns:a16="http://schemas.microsoft.com/office/drawing/2014/main" id="{C3F68A4E-9A2B-46C0-8DCD-C69283902E0D}"/>
              </a:ext>
            </a:extLst>
          </p:cNvPr>
          <p:cNvSpPr txBox="1"/>
          <p:nvPr/>
        </p:nvSpPr>
        <p:spPr>
          <a:xfrm>
            <a:off x="6661468" y="4684806"/>
            <a:ext cx="5044176" cy="1200329"/>
          </a:xfrm>
          <a:prstGeom prst="rect">
            <a:avLst/>
          </a:prstGeom>
          <a:noFill/>
        </p:spPr>
        <p:txBody>
          <a:bodyPr wrap="square" rtlCol="0">
            <a:spAutoFit/>
          </a:bodyPr>
          <a:lstStyle/>
          <a:p>
            <a:r>
              <a:rPr lang="tr-TR" dirty="0">
                <a:latin typeface="Agency FB" panose="020B0503020202020204" pitchFamily="34" charset="0"/>
              </a:rPr>
              <a:t>Turkey hosts lots of cultures and nations. In history, Turkey hosted different nations in different centuries, that’s why other nations come and live in here. Their historical artifacts being protected in it.</a:t>
            </a:r>
          </a:p>
        </p:txBody>
      </p:sp>
    </p:spTree>
    <p:extLst>
      <p:ext uri="{BB962C8B-B14F-4D97-AF65-F5344CB8AC3E}">
        <p14:creationId xmlns:p14="http://schemas.microsoft.com/office/powerpoint/2010/main" val="104753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ectangle 31">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Isosceles Triangle 35">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Isosceles Triangle 37">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Picture 23">
            <a:extLst>
              <a:ext uri="{FF2B5EF4-FFF2-40B4-BE49-F238E27FC236}">
                <a16:creationId xmlns:a16="http://schemas.microsoft.com/office/drawing/2014/main" id="{37DE7942-B9DF-4A0E-9791-DD9A175CBD9C}"/>
              </a:ext>
            </a:extLst>
          </p:cNvPr>
          <p:cNvPicPr>
            <a:picLocks noChangeAspect="1"/>
          </p:cNvPicPr>
          <p:nvPr/>
        </p:nvPicPr>
        <p:blipFill>
          <a:blip r:embed="rId2"/>
          <a:stretch>
            <a:fillRect/>
          </a:stretch>
        </p:blipFill>
        <p:spPr>
          <a:xfrm>
            <a:off x="1292172" y="1567832"/>
            <a:ext cx="9607656" cy="4326322"/>
          </a:xfrm>
          <a:prstGeom prst="rect">
            <a:avLst/>
          </a:prstGeom>
        </p:spPr>
      </p:pic>
      <p:sp>
        <p:nvSpPr>
          <p:cNvPr id="31" name="TextBox 30">
            <a:extLst>
              <a:ext uri="{FF2B5EF4-FFF2-40B4-BE49-F238E27FC236}">
                <a16:creationId xmlns:a16="http://schemas.microsoft.com/office/drawing/2014/main" id="{6F13CB62-C6F3-4BB1-A07B-402C6FEE5050}"/>
              </a:ext>
            </a:extLst>
          </p:cNvPr>
          <p:cNvSpPr txBox="1"/>
          <p:nvPr/>
        </p:nvSpPr>
        <p:spPr>
          <a:xfrm>
            <a:off x="273740" y="963846"/>
            <a:ext cx="5110831" cy="1754326"/>
          </a:xfrm>
          <a:prstGeom prst="rect">
            <a:avLst/>
          </a:prstGeom>
          <a:noFill/>
        </p:spPr>
        <p:txBody>
          <a:bodyPr wrap="square" rtlCol="0">
            <a:spAutoFit/>
          </a:bodyPr>
          <a:lstStyle/>
          <a:p>
            <a:r>
              <a:rPr lang="tr-TR" dirty="0">
                <a:latin typeface="Agency FB" panose="020B0503020202020204" pitchFamily="34" charset="0"/>
              </a:rPr>
              <a:t>The town I live in is Istanbul. It has ots of stories about itself. Such as the seven hills history. Rumour has it that Rome Emperor Constantine built the city on seven hills, based on the idea of Istanbul has the Sun, the Moon and five planets. Besides, Byzantine Empire and the Ottoman Empire built their magnificent builds on these seven hills like the Rome.</a:t>
            </a:r>
          </a:p>
        </p:txBody>
      </p:sp>
      <p:sp>
        <p:nvSpPr>
          <p:cNvPr id="35" name="TextBox 34">
            <a:extLst>
              <a:ext uri="{FF2B5EF4-FFF2-40B4-BE49-F238E27FC236}">
                <a16:creationId xmlns:a16="http://schemas.microsoft.com/office/drawing/2014/main" id="{FA291933-9F4F-4EDC-AB32-037EDB22C113}"/>
              </a:ext>
            </a:extLst>
          </p:cNvPr>
          <p:cNvSpPr txBox="1"/>
          <p:nvPr/>
        </p:nvSpPr>
        <p:spPr>
          <a:xfrm>
            <a:off x="9356643" y="3901427"/>
            <a:ext cx="2442063" cy="2585323"/>
          </a:xfrm>
          <a:prstGeom prst="rect">
            <a:avLst/>
          </a:prstGeom>
          <a:noFill/>
        </p:spPr>
        <p:txBody>
          <a:bodyPr wrap="square" rtlCol="0">
            <a:spAutoFit/>
          </a:bodyPr>
          <a:lstStyle/>
          <a:p>
            <a:r>
              <a:rPr lang="tr-TR" dirty="0">
                <a:latin typeface="Agency FB" panose="020B0503020202020204" pitchFamily="34" charset="0"/>
              </a:rPr>
              <a:t>The Seven Hills</a:t>
            </a:r>
          </a:p>
          <a:p>
            <a:pPr marL="285750" indent="-285750">
              <a:buFontTx/>
              <a:buChar char="-"/>
            </a:pPr>
            <a:r>
              <a:rPr lang="tr-TR" dirty="0">
                <a:latin typeface="Agency FB" panose="020B0503020202020204" pitchFamily="34" charset="0"/>
              </a:rPr>
              <a:t>Sarayburnu </a:t>
            </a:r>
          </a:p>
          <a:p>
            <a:pPr marL="285750" indent="-285750">
              <a:buFontTx/>
              <a:buChar char="-"/>
            </a:pPr>
            <a:r>
              <a:rPr lang="tr-TR" dirty="0">
                <a:latin typeface="Agency FB" panose="020B0503020202020204" pitchFamily="34" charset="0"/>
              </a:rPr>
              <a:t>Suleymaniye (Beyazit) </a:t>
            </a:r>
          </a:p>
          <a:p>
            <a:pPr marL="285750" indent="-285750">
              <a:buFontTx/>
              <a:buChar char="-"/>
            </a:pPr>
            <a:r>
              <a:rPr lang="tr-TR" dirty="0">
                <a:latin typeface="Agency FB" panose="020B0503020202020204" pitchFamily="34" charset="0"/>
              </a:rPr>
              <a:t>Cemberlitas </a:t>
            </a:r>
          </a:p>
          <a:p>
            <a:pPr marL="285750" indent="-285750">
              <a:buFontTx/>
              <a:buChar char="-"/>
            </a:pPr>
            <a:r>
              <a:rPr lang="tr-TR" dirty="0">
                <a:latin typeface="Agency FB" panose="020B0503020202020204" pitchFamily="34" charset="0"/>
              </a:rPr>
              <a:t>Fatih </a:t>
            </a:r>
          </a:p>
          <a:p>
            <a:pPr marL="285750" indent="-285750">
              <a:buFontTx/>
              <a:buChar char="-"/>
            </a:pPr>
            <a:r>
              <a:rPr lang="tr-TR" dirty="0">
                <a:latin typeface="Agency FB" panose="020B0503020202020204" pitchFamily="34" charset="0"/>
              </a:rPr>
              <a:t>Yavuz Selim</a:t>
            </a:r>
          </a:p>
          <a:p>
            <a:pPr marL="285750" indent="-285750">
              <a:buFontTx/>
              <a:buChar char="-"/>
            </a:pPr>
            <a:r>
              <a:rPr lang="tr-TR" dirty="0">
                <a:latin typeface="Agency FB" panose="020B0503020202020204" pitchFamily="34" charset="0"/>
              </a:rPr>
              <a:t>Edirnekapi</a:t>
            </a:r>
          </a:p>
          <a:p>
            <a:pPr marL="285750" indent="-285750">
              <a:buFontTx/>
              <a:buChar char="-"/>
            </a:pPr>
            <a:r>
              <a:rPr lang="tr-TR" dirty="0">
                <a:latin typeface="Agency FB" panose="020B0503020202020204" pitchFamily="34" charset="0"/>
              </a:rPr>
              <a:t>Kocamustafapasa</a:t>
            </a:r>
          </a:p>
          <a:p>
            <a:pPr marL="285750" indent="-285750">
              <a:buFontTx/>
              <a:buChar char="-"/>
            </a:pPr>
            <a:endParaRPr lang="tr-TR" dirty="0">
              <a:latin typeface="Agency FB" panose="020B0503020202020204" pitchFamily="34" charset="0"/>
            </a:endParaRPr>
          </a:p>
        </p:txBody>
      </p:sp>
    </p:spTree>
    <p:extLst>
      <p:ext uri="{BB962C8B-B14F-4D97-AF65-F5344CB8AC3E}">
        <p14:creationId xmlns:p14="http://schemas.microsoft.com/office/powerpoint/2010/main" val="45972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1000"/>
                                        <p:tgtEl>
                                          <p:spTgt spid="35"/>
                                        </p:tgtEl>
                                      </p:cBhvr>
                                    </p:animEffect>
                                    <p:anim calcmode="lin" valueType="num">
                                      <p:cBhvr>
                                        <p:cTn id="20" dur="1000" fill="hold"/>
                                        <p:tgtEl>
                                          <p:spTgt spid="35"/>
                                        </p:tgtEl>
                                        <p:attrNameLst>
                                          <p:attrName>ppt_x</p:attrName>
                                        </p:attrNameLst>
                                      </p:cBhvr>
                                      <p:tavLst>
                                        <p:tav tm="0">
                                          <p:val>
                                            <p:strVal val="#ppt_x"/>
                                          </p:val>
                                        </p:tav>
                                        <p:tav tm="100000">
                                          <p:val>
                                            <p:strVal val="#ppt_x"/>
                                          </p:val>
                                        </p:tav>
                                      </p:tavLst>
                                    </p:anim>
                                    <p:anim calcmode="lin" valueType="num">
                                      <p:cBhvr>
                                        <p:cTn id="2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A0F9ABB9-C848-441C-B8E8-AF83C9C9F271}"/>
              </a:ext>
            </a:extLst>
          </p:cNvPr>
          <p:cNvSpPr txBox="1"/>
          <p:nvPr/>
        </p:nvSpPr>
        <p:spPr>
          <a:xfrm>
            <a:off x="1030840" y="843677"/>
            <a:ext cx="5065160" cy="2585323"/>
          </a:xfrm>
          <a:prstGeom prst="rect">
            <a:avLst/>
          </a:prstGeom>
          <a:noFill/>
        </p:spPr>
        <p:txBody>
          <a:bodyPr wrap="square" rtlCol="0">
            <a:spAutoFit/>
          </a:bodyPr>
          <a:lstStyle/>
          <a:p>
            <a:r>
              <a:rPr lang="tr-TR" dirty="0">
                <a:latin typeface="Agency FB" panose="020B0503020202020204" pitchFamily="34" charset="0"/>
              </a:rPr>
              <a:t>I study in Dr. Kemal Naci Eksi Anatolia Highschool. It is a project school.</a:t>
            </a:r>
          </a:p>
          <a:p>
            <a:r>
              <a:rPr lang="tr-TR" dirty="0">
                <a:latin typeface="Agency FB" panose="020B0503020202020204" pitchFamily="34" charset="0"/>
              </a:rPr>
              <a:t>It has different oppurtunities that suits to all students. For example, every year our school arranges an erasmus and It encourages It’s students for it.</a:t>
            </a:r>
          </a:p>
          <a:p>
            <a:r>
              <a:rPr lang="tr-TR" dirty="0">
                <a:latin typeface="Agency FB" panose="020B0503020202020204" pitchFamily="34" charset="0"/>
              </a:rPr>
              <a:t>I have to mention that, if you want to get in the school you must get a palpable score from the highschool exam (LGS).</a:t>
            </a:r>
          </a:p>
          <a:p>
            <a:r>
              <a:rPr lang="tr-TR" dirty="0">
                <a:latin typeface="Agency FB" panose="020B0503020202020204" pitchFamily="34" charset="0"/>
              </a:rPr>
              <a:t>I got in here with 8 percentile which equals to 422,2222 points.</a:t>
            </a:r>
          </a:p>
          <a:p>
            <a:endParaRPr lang="tr-TR" dirty="0">
              <a:latin typeface="Agency FB" panose="020B0503020202020204" pitchFamily="34" charset="0"/>
            </a:endParaRPr>
          </a:p>
        </p:txBody>
      </p:sp>
      <p:sp>
        <p:nvSpPr>
          <p:cNvPr id="16" name="TextBox 15">
            <a:extLst>
              <a:ext uri="{FF2B5EF4-FFF2-40B4-BE49-F238E27FC236}">
                <a16:creationId xmlns:a16="http://schemas.microsoft.com/office/drawing/2014/main" id="{696BA120-6E10-47B5-AAC5-A698AF2FE600}"/>
              </a:ext>
            </a:extLst>
          </p:cNvPr>
          <p:cNvSpPr txBox="1"/>
          <p:nvPr/>
        </p:nvSpPr>
        <p:spPr>
          <a:xfrm>
            <a:off x="7300552" y="3974433"/>
            <a:ext cx="3852809" cy="1200329"/>
          </a:xfrm>
          <a:prstGeom prst="rect">
            <a:avLst/>
          </a:prstGeom>
          <a:noFill/>
        </p:spPr>
        <p:txBody>
          <a:bodyPr wrap="square" rtlCol="0">
            <a:spAutoFit/>
          </a:bodyPr>
          <a:lstStyle/>
          <a:p>
            <a:r>
              <a:rPr lang="tr-TR" dirty="0">
                <a:latin typeface="Agency FB" panose="020B0503020202020204" pitchFamily="34" charset="0"/>
              </a:rPr>
              <a:t>The teachers are really good at teaching, I can say that without any doubts. Also the students have different interests and successfull at their lessons.</a:t>
            </a:r>
          </a:p>
        </p:txBody>
      </p:sp>
      <p:pic>
        <p:nvPicPr>
          <p:cNvPr id="23" name="Graphic 22" descr="Pencils with pencil shavings">
            <a:extLst>
              <a:ext uri="{FF2B5EF4-FFF2-40B4-BE49-F238E27FC236}">
                <a16:creationId xmlns:a16="http://schemas.microsoft.com/office/drawing/2014/main" id="{529A8C07-D37C-425E-B7AE-4F4CBC44C4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8560" y="643927"/>
            <a:ext cx="1453782" cy="1453782"/>
          </a:xfrm>
          <a:prstGeom prst="rect">
            <a:avLst/>
          </a:prstGeom>
        </p:spPr>
      </p:pic>
      <p:pic>
        <p:nvPicPr>
          <p:cNvPr id="27" name="Graphic 26" descr="An open book">
            <a:extLst>
              <a:ext uri="{FF2B5EF4-FFF2-40B4-BE49-F238E27FC236}">
                <a16:creationId xmlns:a16="http://schemas.microsoft.com/office/drawing/2014/main" id="{747ABF5F-95E6-4190-A381-07BC77631E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370" y="4983579"/>
            <a:ext cx="1602769" cy="1602769"/>
          </a:xfrm>
          <a:prstGeom prst="rect">
            <a:avLst/>
          </a:prstGeom>
        </p:spPr>
      </p:pic>
    </p:spTree>
    <p:extLst>
      <p:ext uri="{BB962C8B-B14F-4D97-AF65-F5344CB8AC3E}">
        <p14:creationId xmlns:p14="http://schemas.microsoft.com/office/powerpoint/2010/main" val="78546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9">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11">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Isosceles Triangle 13">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15">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7">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ectangle 19">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21">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26C4B063-D528-41F8-8AED-3857014BFA32}"/>
              </a:ext>
            </a:extLst>
          </p:cNvPr>
          <p:cNvSpPr>
            <a:spLocks noGrp="1"/>
          </p:cNvSpPr>
          <p:nvPr>
            <p:ph type="ctrTitle"/>
          </p:nvPr>
        </p:nvSpPr>
        <p:spPr>
          <a:xfrm>
            <a:off x="3224908" y="2310751"/>
            <a:ext cx="5782716" cy="2150719"/>
          </a:xfrm>
          <a:noFill/>
        </p:spPr>
        <p:txBody>
          <a:bodyPr anchor="ctr">
            <a:normAutofit/>
          </a:bodyPr>
          <a:lstStyle/>
          <a:p>
            <a:r>
              <a:rPr lang="tr-TR" sz="9600" dirty="0">
                <a:solidFill>
                  <a:srgbClr val="080808"/>
                </a:solidFill>
                <a:latin typeface="Agency FB" panose="020B0503020202020204" pitchFamily="34" charset="0"/>
              </a:rPr>
              <a:t>THANK YOU</a:t>
            </a:r>
          </a:p>
        </p:txBody>
      </p:sp>
      <p:sp>
        <p:nvSpPr>
          <p:cNvPr id="24" name="Rectangle 23">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8765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302</Words>
  <Application>Microsoft Office PowerPoint</Application>
  <PresentationFormat>Widescreen</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PRESENT YOUR SCHOOL, TOWN AND COUNTRY</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YOUR SCHOOL, TOWN AND COUNTRY</dc:title>
  <dc:creator>kevser.ceran@basf.com</dc:creator>
  <cp:lastModifiedBy>Name Taslak</cp:lastModifiedBy>
  <cp:revision>11</cp:revision>
  <dcterms:created xsi:type="dcterms:W3CDTF">2021-11-25T17:46:53Z</dcterms:created>
  <dcterms:modified xsi:type="dcterms:W3CDTF">2021-11-26T16:15:40Z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c00982-80e1-41e6-a03a-12f4ca954faf_Enabled">
    <vt:lpwstr>True</vt:lpwstr>
  </property>
  <property fmtid="{D5CDD505-2E9C-101B-9397-08002B2CF9AE}" pid="3" name="MSIP_Label_c8c00982-80e1-41e6-a03a-12f4ca954faf_SiteId">
    <vt:lpwstr>ecaa386b-c8df-4ce0-ad01-740cbdb5ba55</vt:lpwstr>
  </property>
  <property fmtid="{D5CDD505-2E9C-101B-9397-08002B2CF9AE}" pid="4" name="MSIP_Label_c8c00982-80e1-41e6-a03a-12f4ca954faf_Owner">
    <vt:lpwstr>CERANK@BASFAD.BASF.NET</vt:lpwstr>
  </property>
  <property fmtid="{D5CDD505-2E9C-101B-9397-08002B2CF9AE}" pid="5" name="MSIP_Label_c8c00982-80e1-41e6-a03a-12f4ca954faf_SetDate">
    <vt:lpwstr>2021-11-25T18:44:39.5529309Z</vt:lpwstr>
  </property>
  <property fmtid="{D5CDD505-2E9C-101B-9397-08002B2CF9AE}" pid="6" name="MSIP_Label_c8c00982-80e1-41e6-a03a-12f4ca954faf_Name">
    <vt:lpwstr>Internal</vt:lpwstr>
  </property>
  <property fmtid="{D5CDD505-2E9C-101B-9397-08002B2CF9AE}" pid="7" name="MSIP_Label_c8c00982-80e1-41e6-a03a-12f4ca954faf_Application">
    <vt:lpwstr>Microsoft Azure Information Protection</vt:lpwstr>
  </property>
  <property fmtid="{D5CDD505-2E9C-101B-9397-08002B2CF9AE}" pid="8" name="MSIP_Label_c8c00982-80e1-41e6-a03a-12f4ca954faf_ActionId">
    <vt:lpwstr>349ed33a-5b8e-47e3-97fe-4af288475da1</vt:lpwstr>
  </property>
  <property fmtid="{D5CDD505-2E9C-101B-9397-08002B2CF9AE}" pid="9" name="MSIP_Label_c8c00982-80e1-41e6-a03a-12f4ca954faf_Extended_MSFT_Method">
    <vt:lpwstr>Automatic</vt:lpwstr>
  </property>
  <property fmtid="{D5CDD505-2E9C-101B-9397-08002B2CF9AE}" pid="10" name="MSIP_Label_06530cf4-8573-4c29-a912-bbcdac835909_Enabled">
    <vt:lpwstr>True</vt:lpwstr>
  </property>
  <property fmtid="{D5CDD505-2E9C-101B-9397-08002B2CF9AE}" pid="11" name="MSIP_Label_06530cf4-8573-4c29-a912-bbcdac835909_SiteId">
    <vt:lpwstr>ecaa386b-c8df-4ce0-ad01-740cbdb5ba55</vt:lpwstr>
  </property>
  <property fmtid="{D5CDD505-2E9C-101B-9397-08002B2CF9AE}" pid="12" name="MSIP_Label_06530cf4-8573-4c29-a912-bbcdac835909_Owner">
    <vt:lpwstr>CERANK@BASFAD.BASF.NET</vt:lpwstr>
  </property>
  <property fmtid="{D5CDD505-2E9C-101B-9397-08002B2CF9AE}" pid="13" name="MSIP_Label_06530cf4-8573-4c29-a912-bbcdac835909_SetDate">
    <vt:lpwstr>2021-11-25T18:44:39.5529309Z</vt:lpwstr>
  </property>
  <property fmtid="{D5CDD505-2E9C-101B-9397-08002B2CF9AE}" pid="14" name="MSIP_Label_06530cf4-8573-4c29-a912-bbcdac835909_Name">
    <vt:lpwstr>Unprotected</vt:lpwstr>
  </property>
  <property fmtid="{D5CDD505-2E9C-101B-9397-08002B2CF9AE}" pid="15" name="MSIP_Label_06530cf4-8573-4c29-a912-bbcdac835909_Application">
    <vt:lpwstr>Microsoft Azure Information Protection</vt:lpwstr>
  </property>
  <property fmtid="{D5CDD505-2E9C-101B-9397-08002B2CF9AE}" pid="16" name="MSIP_Label_06530cf4-8573-4c29-a912-bbcdac835909_ActionId">
    <vt:lpwstr>349ed33a-5b8e-47e3-97fe-4af288475da1</vt:lpwstr>
  </property>
  <property fmtid="{D5CDD505-2E9C-101B-9397-08002B2CF9AE}" pid="17" name="MSIP_Label_06530cf4-8573-4c29-a912-bbcdac835909_Parent">
    <vt:lpwstr>c8c00982-80e1-41e6-a03a-12f4ca954faf</vt:lpwstr>
  </property>
  <property fmtid="{D5CDD505-2E9C-101B-9397-08002B2CF9AE}" pid="18" name="MSIP_Label_06530cf4-8573-4c29-a912-bbcdac835909_Extended_MSFT_Method">
    <vt:lpwstr>Automatic</vt:lpwstr>
  </property>
  <property fmtid="{D5CDD505-2E9C-101B-9397-08002B2CF9AE}" pid="19" name="Sensitivity">
    <vt:lpwstr>Internal Unprotected</vt:lpwstr>
  </property>
  <property fmtid="{D5CDD505-2E9C-101B-9397-08002B2CF9AE}" pid="20" name="Classification_to_AIP">
    <vt:i4>0</vt:i4>
  </property>
</Properties>
</file>