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2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4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0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0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9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6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4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0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oluk gri arka planında bir soyut bağlantı">
            <a:extLst>
              <a:ext uri="{FF2B5EF4-FFF2-40B4-BE49-F238E27FC236}">
                <a16:creationId xmlns:a16="http://schemas.microsoft.com/office/drawing/2014/main" id="{C2C36748-D6BB-4B24-92C7-D3641D8F04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F38392A-D001-4A3D-A049-6D16ED802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90" y="1826096"/>
            <a:ext cx="3149221" cy="214269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tr-TR" sz="4000" dirty="0"/>
              <a:t>MY COUNTRY,</a:t>
            </a:r>
            <a:br>
              <a:rPr lang="tr-TR" sz="4000" dirty="0"/>
            </a:br>
            <a:r>
              <a:rPr lang="tr-TR" sz="4000" dirty="0"/>
              <a:t>TOWN AND SCHOOL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5D4F580-6538-48C3-BA1C-FA360DA9C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514" y="4196605"/>
            <a:ext cx="2906973" cy="948601"/>
          </a:xfrm>
        </p:spPr>
        <p:txBody>
          <a:bodyPr anchor="t">
            <a:normAutofit fontScale="62500" lnSpcReduction="20000"/>
          </a:bodyPr>
          <a:lstStyle/>
          <a:p>
            <a:pPr algn="ctr"/>
            <a:r>
              <a:rPr lang="tr-TR" dirty="0"/>
              <a:t>MADE BY ESMANUR YAŞAR</a:t>
            </a:r>
          </a:p>
          <a:p>
            <a:pPr algn="ctr"/>
            <a:r>
              <a:rPr lang="tr-TR" dirty="0"/>
              <a:t>NACİ EKŞİ ANOLATİON HİGH SCHOOL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0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46C2FA-737E-4D44-B023-23D6FAD7A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29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6720FE9-715A-44BD-A113-BAAFAD820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053" y="177684"/>
            <a:ext cx="6042066" cy="1042118"/>
          </a:xfrm>
        </p:spPr>
        <p:txBody>
          <a:bodyPr anchor="b">
            <a:normAutofit/>
          </a:bodyPr>
          <a:lstStyle/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MY COUNTRY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9F8B91-2F6B-4B61-B37B-BC63D45A3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148" y="1318677"/>
            <a:ext cx="6638925" cy="4456668"/>
          </a:xfrm>
        </p:spPr>
        <p:txBody>
          <a:bodyPr anchor="t">
            <a:noAutofit/>
          </a:bodyPr>
          <a:lstStyle/>
          <a:p>
            <a:r>
              <a:rPr lang="tr-TR" sz="1400" dirty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tr-TR" sz="1800" dirty="0">
                <a:solidFill>
                  <a:schemeClr val="accent4">
                    <a:lumMod val="50000"/>
                  </a:schemeClr>
                </a:solidFill>
              </a:rPr>
              <a:t>TURKEY</a:t>
            </a:r>
          </a:p>
          <a:p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    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my country is very import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nt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city for this 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      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world. it is historical , traditional and tourist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ıf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countine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example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there are many tower like Maiden's  tower, Galata tower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they are very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beatiful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and people take a lot of p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hotos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in front of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e it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. there are many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mosqu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es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like Sultan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ahmet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mosque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Hagia Sophia mosque and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hundres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of other historical places can be given as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examples.Traditionally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, There is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a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wide variety of dishes, folk dances and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musics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. our foods are very delicious. some of our main dishes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;</a:t>
            </a:r>
            <a:r>
              <a:rPr lang="tr-TR" sz="140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kebab ,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iskender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lahmacun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and our deserts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;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sütlaç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,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künefe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.  you can eat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them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for dinner. IN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addittion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to these, our folk dances and traditional song type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türkü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can be given as an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</a:rPr>
              <a:t>example.So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my country is very tourist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ıc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 .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Thousands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tourısts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come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every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year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Turkısh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people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are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very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helpful,funny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they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are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attached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to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their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bg2">
                    <a:lumMod val="10000"/>
                  </a:schemeClr>
                </a:solidFill>
              </a:rPr>
              <a:t>country</a:t>
            </a:r>
            <a:r>
              <a:rPr lang="tr-TR" sz="14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0FBB873-FA13-DF44-B110-DDC8B91A8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8047089" y="1834816"/>
            <a:ext cx="4168661" cy="5035059"/>
            <a:chOff x="8023339" y="-768"/>
            <a:chExt cx="4168661" cy="5035059"/>
          </a:xfrm>
        </p:grpSpPr>
        <p:sp>
          <p:nvSpPr>
            <p:cNvPr id="17" name="Freeform: Shape 12">
              <a:extLst>
                <a:ext uri="{FF2B5EF4-FFF2-40B4-BE49-F238E27FC236}">
                  <a16:creationId xmlns:a16="http://schemas.microsoft.com/office/drawing/2014/main" id="{5ADAD4B7-22E4-154D-B92A-5198D3A30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43705" y="1907347"/>
              <a:ext cx="2249810" cy="304413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82900" h="5795027">
                  <a:moveTo>
                    <a:pt x="2144960" y="0"/>
                  </a:moveTo>
                  <a:lnTo>
                    <a:pt x="2332832" y="164715"/>
                  </a:lnTo>
                  <a:cubicBezTo>
                    <a:pt x="2798675" y="524709"/>
                    <a:pt x="3323620" y="623869"/>
                    <a:pt x="3723546" y="855573"/>
                  </a:cubicBezTo>
                  <a:cubicBezTo>
                    <a:pt x="4108105" y="1124469"/>
                    <a:pt x="4282900" y="1432851"/>
                    <a:pt x="4282900" y="2048959"/>
                  </a:cubicBezTo>
                  <a:lnTo>
                    <a:pt x="4282900" y="2231503"/>
                  </a:lnTo>
                  <a:lnTo>
                    <a:pt x="4282900" y="2752557"/>
                  </a:lnTo>
                  <a:lnTo>
                    <a:pt x="4282900" y="3042471"/>
                  </a:lnTo>
                  <a:lnTo>
                    <a:pt x="4282900" y="3441681"/>
                  </a:lnTo>
                  <a:lnTo>
                    <a:pt x="4282900" y="3746068"/>
                  </a:lnTo>
                  <a:cubicBezTo>
                    <a:pt x="4282900" y="4362177"/>
                    <a:pt x="4108103" y="4670559"/>
                    <a:pt x="3723546" y="4939455"/>
                  </a:cubicBezTo>
                  <a:cubicBezTo>
                    <a:pt x="3323617" y="5171158"/>
                    <a:pt x="2798672" y="527031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25400" cap="rnd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3">
              <a:extLst>
                <a:ext uri="{FF2B5EF4-FFF2-40B4-BE49-F238E27FC236}">
                  <a16:creationId xmlns:a16="http://schemas.microsoft.com/office/drawing/2014/main" id="{24FD4089-3065-364F-9CDA-C75E840F7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82500" y="1824533"/>
              <a:ext cx="2372219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82900" h="5795027">
                  <a:moveTo>
                    <a:pt x="2144960" y="0"/>
                  </a:moveTo>
                  <a:lnTo>
                    <a:pt x="2332832" y="164715"/>
                  </a:lnTo>
                  <a:cubicBezTo>
                    <a:pt x="2798675" y="524709"/>
                    <a:pt x="3323620" y="623869"/>
                    <a:pt x="3723546" y="855573"/>
                  </a:cubicBezTo>
                  <a:cubicBezTo>
                    <a:pt x="4108105" y="1124469"/>
                    <a:pt x="4282900" y="1432851"/>
                    <a:pt x="4282900" y="2048959"/>
                  </a:cubicBezTo>
                  <a:lnTo>
                    <a:pt x="4282900" y="2231503"/>
                  </a:lnTo>
                  <a:lnTo>
                    <a:pt x="4282900" y="2752557"/>
                  </a:lnTo>
                  <a:lnTo>
                    <a:pt x="4282900" y="3042471"/>
                  </a:lnTo>
                  <a:lnTo>
                    <a:pt x="4282900" y="3441681"/>
                  </a:lnTo>
                  <a:lnTo>
                    <a:pt x="4282900" y="3746068"/>
                  </a:lnTo>
                  <a:cubicBezTo>
                    <a:pt x="4282900" y="4362177"/>
                    <a:pt x="4108103" y="4670559"/>
                    <a:pt x="3723546" y="4939455"/>
                  </a:cubicBezTo>
                  <a:cubicBezTo>
                    <a:pt x="3323617" y="5171158"/>
                    <a:pt x="2798672" y="527031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close/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9">
              <a:extLst>
                <a:ext uri="{FF2B5EF4-FFF2-40B4-BE49-F238E27FC236}">
                  <a16:creationId xmlns:a16="http://schemas.microsoft.com/office/drawing/2014/main" id="{D56A9D0E-EEBA-444C-861A-BE29669F6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84672" y="0"/>
              <a:ext cx="1607328" cy="2294745"/>
            </a:xfrm>
            <a:custGeom>
              <a:avLst/>
              <a:gdLst>
                <a:gd name="connsiteX0" fmla="*/ 49162 w 1607328"/>
                <a:gd name="connsiteY0" fmla="*/ 0 h 2294745"/>
                <a:gd name="connsiteX1" fmla="*/ 1607328 w 1607328"/>
                <a:gd name="connsiteY1" fmla="*/ 0 h 2294745"/>
                <a:gd name="connsiteX2" fmla="*/ 1607328 w 1607328"/>
                <a:gd name="connsiteY2" fmla="*/ 2000018 h 2294745"/>
                <a:gd name="connsiteX3" fmla="*/ 1603693 w 1607328"/>
                <a:gd name="connsiteY3" fmla="*/ 2001495 h 2294745"/>
                <a:gd name="connsiteX4" fmla="*/ 1225436 w 1607328"/>
                <a:gd name="connsiteY4" fmla="*/ 2208220 h 2294745"/>
                <a:gd name="connsiteX5" fmla="*/ 1123061 w 1607328"/>
                <a:gd name="connsiteY5" fmla="*/ 2294745 h 2294745"/>
                <a:gd name="connsiteX6" fmla="*/ 1024372 w 1607328"/>
                <a:gd name="connsiteY6" fmla="*/ 2208220 h 2294745"/>
                <a:gd name="connsiteX7" fmla="*/ 293828 w 1607328"/>
                <a:gd name="connsiteY7" fmla="*/ 1845313 h 2294745"/>
                <a:gd name="connsiteX8" fmla="*/ 0 w 1607328"/>
                <a:gd name="connsiteY8" fmla="*/ 1218426 h 2294745"/>
                <a:gd name="connsiteX9" fmla="*/ 0 w 1607328"/>
                <a:gd name="connsiteY9" fmla="*/ 1058531 h 2294745"/>
                <a:gd name="connsiteX10" fmla="*/ 0 w 1607328"/>
                <a:gd name="connsiteY10" fmla="*/ 848826 h 2294745"/>
                <a:gd name="connsiteX11" fmla="*/ 0 w 1607328"/>
                <a:gd name="connsiteY11" fmla="*/ 696534 h 2294745"/>
                <a:gd name="connsiteX12" fmla="*/ 0 w 1607328"/>
                <a:gd name="connsiteY12" fmla="*/ 422824 h 2294745"/>
                <a:gd name="connsiteX13" fmla="*/ 0 w 1607328"/>
                <a:gd name="connsiteY13" fmla="*/ 326933 h 2294745"/>
                <a:gd name="connsiteX14" fmla="*/ 39706 w 1607328"/>
                <a:gd name="connsiteY14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7328" h="2294745">
                  <a:moveTo>
                    <a:pt x="49162" y="0"/>
                  </a:moveTo>
                  <a:lnTo>
                    <a:pt x="1607328" y="0"/>
                  </a:lnTo>
                  <a:lnTo>
                    <a:pt x="1607328" y="2000018"/>
                  </a:lnTo>
                  <a:lnTo>
                    <a:pt x="1603693" y="2001495"/>
                  </a:lnTo>
                  <a:cubicBezTo>
                    <a:pt x="1477906" y="2053369"/>
                    <a:pt x="1347790" y="2113667"/>
                    <a:pt x="1225436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3"/>
                  </a:lnTo>
                  <a:cubicBezTo>
                    <a:pt x="0" y="205568"/>
                    <a:pt x="12912" y="106934"/>
                    <a:pt x="39706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86C7105-F980-9440-B632-6BB9BA91F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84543" y="0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3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9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3 h 2294745"/>
                <a:gd name="connsiteX20" fmla="*/ 39706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3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9" y="1845313"/>
                  </a:cubicBezTo>
                  <a:cubicBezTo>
                    <a:pt x="91821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3"/>
                  </a:lnTo>
                  <a:cubicBezTo>
                    <a:pt x="0" y="205568"/>
                    <a:pt x="12913" y="106934"/>
                    <a:pt x="39706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21">
              <a:extLst>
                <a:ext uri="{FF2B5EF4-FFF2-40B4-BE49-F238E27FC236}">
                  <a16:creationId xmlns:a16="http://schemas.microsoft.com/office/drawing/2014/main" id="{25923AF0-FA0A-744F-A0D9-27004EDB4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3339" y="0"/>
              <a:ext cx="2372219" cy="2377558"/>
            </a:xfrm>
            <a:custGeom>
              <a:avLst/>
              <a:gdLst>
                <a:gd name="connsiteX0" fmla="*/ 37572 w 2372219"/>
                <a:gd name="connsiteY0" fmla="*/ 0 h 2377558"/>
                <a:gd name="connsiteX1" fmla="*/ 2334647 w 2372219"/>
                <a:gd name="connsiteY1" fmla="*/ 0 h 2377558"/>
                <a:gd name="connsiteX2" fmla="*/ 2353763 w 2372219"/>
                <a:gd name="connsiteY2" fmla="*/ 76379 h 2377558"/>
                <a:gd name="connsiteX3" fmla="*/ 2372219 w 2372219"/>
                <a:gd name="connsiteY3" fmla="*/ 302680 h 2377558"/>
                <a:gd name="connsiteX4" fmla="*/ 2372219 w 2372219"/>
                <a:gd name="connsiteY4" fmla="*/ 403788 h 2377558"/>
                <a:gd name="connsiteX5" fmla="*/ 2372219 w 2372219"/>
                <a:gd name="connsiteY5" fmla="*/ 692390 h 2377558"/>
                <a:gd name="connsiteX6" fmla="*/ 2372219 w 2372219"/>
                <a:gd name="connsiteY6" fmla="*/ 852968 h 2377558"/>
                <a:gd name="connsiteX7" fmla="*/ 2372219 w 2372219"/>
                <a:gd name="connsiteY7" fmla="*/ 1074083 h 2377558"/>
                <a:gd name="connsiteX8" fmla="*/ 2372219 w 2372219"/>
                <a:gd name="connsiteY8" fmla="*/ 1242678 h 2377558"/>
                <a:gd name="connsiteX9" fmla="*/ 2062403 w 2372219"/>
                <a:gd name="connsiteY9" fmla="*/ 1903673 h 2377558"/>
                <a:gd name="connsiteX10" fmla="*/ 1292111 w 2372219"/>
                <a:gd name="connsiteY10" fmla="*/ 2286325 h 2377558"/>
                <a:gd name="connsiteX11" fmla="*/ 1184165 w 2372219"/>
                <a:gd name="connsiteY11" fmla="*/ 2377558 h 2377558"/>
                <a:gd name="connsiteX12" fmla="*/ 1080107 w 2372219"/>
                <a:gd name="connsiteY12" fmla="*/ 2286325 h 2377558"/>
                <a:gd name="connsiteX13" fmla="*/ 309816 w 2372219"/>
                <a:gd name="connsiteY13" fmla="*/ 1903673 h 2377558"/>
                <a:gd name="connsiteX14" fmla="*/ 0 w 2372219"/>
                <a:gd name="connsiteY14" fmla="*/ 1242678 h 2377558"/>
                <a:gd name="connsiteX15" fmla="*/ 0 w 2372219"/>
                <a:gd name="connsiteY15" fmla="*/ 1074083 h 2377558"/>
                <a:gd name="connsiteX16" fmla="*/ 0 w 2372219"/>
                <a:gd name="connsiteY16" fmla="*/ 852968 h 2377558"/>
                <a:gd name="connsiteX17" fmla="*/ 0 w 2372219"/>
                <a:gd name="connsiteY17" fmla="*/ 692390 h 2377558"/>
                <a:gd name="connsiteX18" fmla="*/ 0 w 2372219"/>
                <a:gd name="connsiteY18" fmla="*/ 403788 h 2377558"/>
                <a:gd name="connsiteX19" fmla="*/ 0 w 2372219"/>
                <a:gd name="connsiteY19" fmla="*/ 302680 h 2377558"/>
                <a:gd name="connsiteX20" fmla="*/ 18456 w 2372219"/>
                <a:gd name="connsiteY20" fmla="*/ 76379 h 2377558"/>
                <a:gd name="connsiteX0" fmla="*/ 2334647 w 2426087"/>
                <a:gd name="connsiteY0" fmla="*/ 0 h 2377558"/>
                <a:gd name="connsiteX1" fmla="*/ 2353763 w 2426087"/>
                <a:gd name="connsiteY1" fmla="*/ 76379 h 2377558"/>
                <a:gd name="connsiteX2" fmla="*/ 2372219 w 2426087"/>
                <a:gd name="connsiteY2" fmla="*/ 302680 h 2377558"/>
                <a:gd name="connsiteX3" fmla="*/ 2372219 w 2426087"/>
                <a:gd name="connsiteY3" fmla="*/ 403788 h 2377558"/>
                <a:gd name="connsiteX4" fmla="*/ 2372219 w 2426087"/>
                <a:gd name="connsiteY4" fmla="*/ 692390 h 2377558"/>
                <a:gd name="connsiteX5" fmla="*/ 2372219 w 2426087"/>
                <a:gd name="connsiteY5" fmla="*/ 852968 h 2377558"/>
                <a:gd name="connsiteX6" fmla="*/ 2372219 w 2426087"/>
                <a:gd name="connsiteY6" fmla="*/ 1074083 h 2377558"/>
                <a:gd name="connsiteX7" fmla="*/ 2372219 w 2426087"/>
                <a:gd name="connsiteY7" fmla="*/ 1242678 h 2377558"/>
                <a:gd name="connsiteX8" fmla="*/ 2062403 w 2426087"/>
                <a:gd name="connsiteY8" fmla="*/ 1903673 h 2377558"/>
                <a:gd name="connsiteX9" fmla="*/ 1292111 w 2426087"/>
                <a:gd name="connsiteY9" fmla="*/ 2286325 h 2377558"/>
                <a:gd name="connsiteX10" fmla="*/ 1184165 w 2426087"/>
                <a:gd name="connsiteY10" fmla="*/ 2377558 h 2377558"/>
                <a:gd name="connsiteX11" fmla="*/ 1080107 w 2426087"/>
                <a:gd name="connsiteY11" fmla="*/ 2286325 h 2377558"/>
                <a:gd name="connsiteX12" fmla="*/ 309816 w 2426087"/>
                <a:gd name="connsiteY12" fmla="*/ 1903673 h 2377558"/>
                <a:gd name="connsiteX13" fmla="*/ 0 w 2426087"/>
                <a:gd name="connsiteY13" fmla="*/ 1242678 h 2377558"/>
                <a:gd name="connsiteX14" fmla="*/ 0 w 2426087"/>
                <a:gd name="connsiteY14" fmla="*/ 1074083 h 2377558"/>
                <a:gd name="connsiteX15" fmla="*/ 0 w 2426087"/>
                <a:gd name="connsiteY15" fmla="*/ 852968 h 2377558"/>
                <a:gd name="connsiteX16" fmla="*/ 0 w 2426087"/>
                <a:gd name="connsiteY16" fmla="*/ 692390 h 2377558"/>
                <a:gd name="connsiteX17" fmla="*/ 0 w 2426087"/>
                <a:gd name="connsiteY17" fmla="*/ 403788 h 2377558"/>
                <a:gd name="connsiteX18" fmla="*/ 0 w 2426087"/>
                <a:gd name="connsiteY18" fmla="*/ 302680 h 2377558"/>
                <a:gd name="connsiteX19" fmla="*/ 18456 w 2426087"/>
                <a:gd name="connsiteY19" fmla="*/ 76379 h 2377558"/>
                <a:gd name="connsiteX20" fmla="*/ 37572 w 2426087"/>
                <a:gd name="connsiteY20" fmla="*/ 0 h 2377558"/>
                <a:gd name="connsiteX21" fmla="*/ 2426087 w 2426087"/>
                <a:gd name="connsiteY21" fmla="*/ 91440 h 2377558"/>
                <a:gd name="connsiteX0" fmla="*/ 2334647 w 2372219"/>
                <a:gd name="connsiteY0" fmla="*/ 0 h 2377558"/>
                <a:gd name="connsiteX1" fmla="*/ 2353763 w 2372219"/>
                <a:gd name="connsiteY1" fmla="*/ 76379 h 2377558"/>
                <a:gd name="connsiteX2" fmla="*/ 2372219 w 2372219"/>
                <a:gd name="connsiteY2" fmla="*/ 302680 h 2377558"/>
                <a:gd name="connsiteX3" fmla="*/ 2372219 w 2372219"/>
                <a:gd name="connsiteY3" fmla="*/ 403788 h 2377558"/>
                <a:gd name="connsiteX4" fmla="*/ 2372219 w 2372219"/>
                <a:gd name="connsiteY4" fmla="*/ 692390 h 2377558"/>
                <a:gd name="connsiteX5" fmla="*/ 2372219 w 2372219"/>
                <a:gd name="connsiteY5" fmla="*/ 852968 h 2377558"/>
                <a:gd name="connsiteX6" fmla="*/ 2372219 w 2372219"/>
                <a:gd name="connsiteY6" fmla="*/ 1074083 h 2377558"/>
                <a:gd name="connsiteX7" fmla="*/ 2372219 w 2372219"/>
                <a:gd name="connsiteY7" fmla="*/ 1242678 h 2377558"/>
                <a:gd name="connsiteX8" fmla="*/ 2062403 w 2372219"/>
                <a:gd name="connsiteY8" fmla="*/ 1903673 h 2377558"/>
                <a:gd name="connsiteX9" fmla="*/ 1292111 w 2372219"/>
                <a:gd name="connsiteY9" fmla="*/ 2286325 h 2377558"/>
                <a:gd name="connsiteX10" fmla="*/ 1184165 w 2372219"/>
                <a:gd name="connsiteY10" fmla="*/ 2377558 h 2377558"/>
                <a:gd name="connsiteX11" fmla="*/ 1080107 w 2372219"/>
                <a:gd name="connsiteY11" fmla="*/ 2286325 h 2377558"/>
                <a:gd name="connsiteX12" fmla="*/ 309816 w 2372219"/>
                <a:gd name="connsiteY12" fmla="*/ 1903673 h 2377558"/>
                <a:gd name="connsiteX13" fmla="*/ 0 w 2372219"/>
                <a:gd name="connsiteY13" fmla="*/ 1242678 h 2377558"/>
                <a:gd name="connsiteX14" fmla="*/ 0 w 2372219"/>
                <a:gd name="connsiteY14" fmla="*/ 1074083 h 2377558"/>
                <a:gd name="connsiteX15" fmla="*/ 0 w 2372219"/>
                <a:gd name="connsiteY15" fmla="*/ 852968 h 2377558"/>
                <a:gd name="connsiteX16" fmla="*/ 0 w 2372219"/>
                <a:gd name="connsiteY16" fmla="*/ 692390 h 2377558"/>
                <a:gd name="connsiteX17" fmla="*/ 0 w 2372219"/>
                <a:gd name="connsiteY17" fmla="*/ 403788 h 2377558"/>
                <a:gd name="connsiteX18" fmla="*/ 0 w 2372219"/>
                <a:gd name="connsiteY18" fmla="*/ 302680 h 2377558"/>
                <a:gd name="connsiteX19" fmla="*/ 18456 w 2372219"/>
                <a:gd name="connsiteY19" fmla="*/ 76379 h 2377558"/>
                <a:gd name="connsiteX20" fmla="*/ 37572 w 2372219"/>
                <a:gd name="connsiteY20" fmla="*/ 0 h 237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2219" h="2377558">
                  <a:moveTo>
                    <a:pt x="2334647" y="0"/>
                  </a:moveTo>
                  <a:lnTo>
                    <a:pt x="2353763" y="76379"/>
                  </a:lnTo>
                  <a:cubicBezTo>
                    <a:pt x="2366168" y="142708"/>
                    <a:pt x="2372219" y="217368"/>
                    <a:pt x="2372219" y="302680"/>
                  </a:cubicBezTo>
                  <a:lnTo>
                    <a:pt x="2372219" y="403788"/>
                  </a:lnTo>
                  <a:lnTo>
                    <a:pt x="2372219" y="692390"/>
                  </a:lnTo>
                  <a:lnTo>
                    <a:pt x="2372219" y="852968"/>
                  </a:lnTo>
                  <a:lnTo>
                    <a:pt x="2372219" y="1074083"/>
                  </a:lnTo>
                  <a:lnTo>
                    <a:pt x="2372219" y="1242678"/>
                  </a:lnTo>
                  <a:cubicBezTo>
                    <a:pt x="2372219" y="1583929"/>
                    <a:pt x="2275402" y="1754736"/>
                    <a:pt x="2062403" y="1903673"/>
                  </a:cubicBezTo>
                  <a:cubicBezTo>
                    <a:pt x="1840890" y="2032009"/>
                    <a:pt x="1550133" y="2086932"/>
                    <a:pt x="1292111" y="2286325"/>
                  </a:cubicBezTo>
                  <a:lnTo>
                    <a:pt x="1184165" y="2377558"/>
                  </a:lnTo>
                  <a:lnTo>
                    <a:pt x="1080107" y="2286325"/>
                  </a:lnTo>
                  <a:cubicBezTo>
                    <a:pt x="822085" y="2086932"/>
                    <a:pt x="531327" y="2032009"/>
                    <a:pt x="309816" y="1903673"/>
                  </a:cubicBezTo>
                  <a:cubicBezTo>
                    <a:pt x="96817" y="1754736"/>
                    <a:pt x="0" y="1583929"/>
                    <a:pt x="0" y="1242678"/>
                  </a:cubicBezTo>
                  <a:lnTo>
                    <a:pt x="0" y="1074083"/>
                  </a:lnTo>
                  <a:lnTo>
                    <a:pt x="0" y="852968"/>
                  </a:lnTo>
                  <a:lnTo>
                    <a:pt x="0" y="692390"/>
                  </a:lnTo>
                  <a:lnTo>
                    <a:pt x="0" y="403788"/>
                  </a:lnTo>
                  <a:lnTo>
                    <a:pt x="0" y="302680"/>
                  </a:lnTo>
                  <a:cubicBezTo>
                    <a:pt x="0" y="217368"/>
                    <a:pt x="6051" y="142708"/>
                    <a:pt x="18456" y="76379"/>
                  </a:cubicBezTo>
                  <a:lnTo>
                    <a:pt x="37572" y="0"/>
                  </a:ln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23">
              <a:extLst>
                <a:ext uri="{FF2B5EF4-FFF2-40B4-BE49-F238E27FC236}">
                  <a16:creationId xmlns:a16="http://schemas.microsoft.com/office/drawing/2014/main" id="{A0CAAA3D-A6C2-3E40-BE16-154D46A91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3468" y="-768"/>
              <a:ext cx="1668532" cy="2378326"/>
            </a:xfrm>
            <a:custGeom>
              <a:avLst/>
              <a:gdLst>
                <a:gd name="connsiteX0" fmla="*/ 37572 w 1668532"/>
                <a:gd name="connsiteY0" fmla="*/ 0 h 2377558"/>
                <a:gd name="connsiteX1" fmla="*/ 1668532 w 1668532"/>
                <a:gd name="connsiteY1" fmla="*/ 0 h 2377558"/>
                <a:gd name="connsiteX2" fmla="*/ 1668532 w 1668532"/>
                <a:gd name="connsiteY2" fmla="*/ 2078004 h 2377558"/>
                <a:gd name="connsiteX3" fmla="*/ 1590818 w 1668532"/>
                <a:gd name="connsiteY3" fmla="*/ 2111466 h 2377558"/>
                <a:gd name="connsiteX4" fmla="*/ 1292111 w 1668532"/>
                <a:gd name="connsiteY4" fmla="*/ 2286325 h 2377558"/>
                <a:gd name="connsiteX5" fmla="*/ 1184165 w 1668532"/>
                <a:gd name="connsiteY5" fmla="*/ 2377558 h 2377558"/>
                <a:gd name="connsiteX6" fmla="*/ 1080107 w 1668532"/>
                <a:gd name="connsiteY6" fmla="*/ 2286325 h 2377558"/>
                <a:gd name="connsiteX7" fmla="*/ 309815 w 1668532"/>
                <a:gd name="connsiteY7" fmla="*/ 1903673 h 2377558"/>
                <a:gd name="connsiteX8" fmla="*/ 0 w 1668532"/>
                <a:gd name="connsiteY8" fmla="*/ 1242678 h 2377558"/>
                <a:gd name="connsiteX9" fmla="*/ 0 w 1668532"/>
                <a:gd name="connsiteY9" fmla="*/ 1074083 h 2377558"/>
                <a:gd name="connsiteX10" fmla="*/ 0 w 1668532"/>
                <a:gd name="connsiteY10" fmla="*/ 852968 h 2377558"/>
                <a:gd name="connsiteX11" fmla="*/ 0 w 1668532"/>
                <a:gd name="connsiteY11" fmla="*/ 692390 h 2377558"/>
                <a:gd name="connsiteX12" fmla="*/ 0 w 1668532"/>
                <a:gd name="connsiteY12" fmla="*/ 403788 h 2377558"/>
                <a:gd name="connsiteX13" fmla="*/ 0 w 1668532"/>
                <a:gd name="connsiteY13" fmla="*/ 302680 h 2377558"/>
                <a:gd name="connsiteX14" fmla="*/ 18456 w 1668532"/>
                <a:gd name="connsiteY14" fmla="*/ 76379 h 2377558"/>
                <a:gd name="connsiteX0" fmla="*/ 37572 w 1668532"/>
                <a:gd name="connsiteY0" fmla="*/ 0 h 2377558"/>
                <a:gd name="connsiteX1" fmla="*/ 1668532 w 1668532"/>
                <a:gd name="connsiteY1" fmla="*/ 0 h 2377558"/>
                <a:gd name="connsiteX2" fmla="*/ 1668532 w 1668532"/>
                <a:gd name="connsiteY2" fmla="*/ 2078004 h 2377558"/>
                <a:gd name="connsiteX3" fmla="*/ 1590818 w 1668532"/>
                <a:gd name="connsiteY3" fmla="*/ 2111466 h 2377558"/>
                <a:gd name="connsiteX4" fmla="*/ 1292111 w 1668532"/>
                <a:gd name="connsiteY4" fmla="*/ 2286325 h 2377558"/>
                <a:gd name="connsiteX5" fmla="*/ 1184165 w 1668532"/>
                <a:gd name="connsiteY5" fmla="*/ 2377558 h 2377558"/>
                <a:gd name="connsiteX6" fmla="*/ 1080107 w 1668532"/>
                <a:gd name="connsiteY6" fmla="*/ 2286325 h 2377558"/>
                <a:gd name="connsiteX7" fmla="*/ 309815 w 1668532"/>
                <a:gd name="connsiteY7" fmla="*/ 1903673 h 2377558"/>
                <a:gd name="connsiteX8" fmla="*/ 0 w 1668532"/>
                <a:gd name="connsiteY8" fmla="*/ 1242678 h 2377558"/>
                <a:gd name="connsiteX9" fmla="*/ 0 w 1668532"/>
                <a:gd name="connsiteY9" fmla="*/ 1074083 h 2377558"/>
                <a:gd name="connsiteX10" fmla="*/ 0 w 1668532"/>
                <a:gd name="connsiteY10" fmla="*/ 852968 h 2377558"/>
                <a:gd name="connsiteX11" fmla="*/ 0 w 1668532"/>
                <a:gd name="connsiteY11" fmla="*/ 692390 h 2377558"/>
                <a:gd name="connsiteX12" fmla="*/ 0 w 1668532"/>
                <a:gd name="connsiteY12" fmla="*/ 403788 h 2377558"/>
                <a:gd name="connsiteX13" fmla="*/ 0 w 1668532"/>
                <a:gd name="connsiteY13" fmla="*/ 302680 h 2377558"/>
                <a:gd name="connsiteX14" fmla="*/ 18456 w 1668532"/>
                <a:gd name="connsiteY14" fmla="*/ 76379 h 2377558"/>
                <a:gd name="connsiteX15" fmla="*/ 129012 w 1668532"/>
                <a:gd name="connsiteY15" fmla="*/ 91440 h 2377558"/>
                <a:gd name="connsiteX0" fmla="*/ 1668532 w 1668532"/>
                <a:gd name="connsiteY0" fmla="*/ 0 h 2377558"/>
                <a:gd name="connsiteX1" fmla="*/ 1668532 w 1668532"/>
                <a:gd name="connsiteY1" fmla="*/ 2078004 h 2377558"/>
                <a:gd name="connsiteX2" fmla="*/ 1590818 w 1668532"/>
                <a:gd name="connsiteY2" fmla="*/ 2111466 h 2377558"/>
                <a:gd name="connsiteX3" fmla="*/ 1292111 w 1668532"/>
                <a:gd name="connsiteY3" fmla="*/ 2286325 h 2377558"/>
                <a:gd name="connsiteX4" fmla="*/ 1184165 w 1668532"/>
                <a:gd name="connsiteY4" fmla="*/ 2377558 h 2377558"/>
                <a:gd name="connsiteX5" fmla="*/ 1080107 w 1668532"/>
                <a:gd name="connsiteY5" fmla="*/ 2286325 h 2377558"/>
                <a:gd name="connsiteX6" fmla="*/ 309815 w 1668532"/>
                <a:gd name="connsiteY6" fmla="*/ 1903673 h 2377558"/>
                <a:gd name="connsiteX7" fmla="*/ 0 w 1668532"/>
                <a:gd name="connsiteY7" fmla="*/ 1242678 h 2377558"/>
                <a:gd name="connsiteX8" fmla="*/ 0 w 1668532"/>
                <a:gd name="connsiteY8" fmla="*/ 1074083 h 2377558"/>
                <a:gd name="connsiteX9" fmla="*/ 0 w 1668532"/>
                <a:gd name="connsiteY9" fmla="*/ 852968 h 2377558"/>
                <a:gd name="connsiteX10" fmla="*/ 0 w 1668532"/>
                <a:gd name="connsiteY10" fmla="*/ 692390 h 2377558"/>
                <a:gd name="connsiteX11" fmla="*/ 0 w 1668532"/>
                <a:gd name="connsiteY11" fmla="*/ 403788 h 2377558"/>
                <a:gd name="connsiteX12" fmla="*/ 0 w 1668532"/>
                <a:gd name="connsiteY12" fmla="*/ 302680 h 2377558"/>
                <a:gd name="connsiteX13" fmla="*/ 18456 w 1668532"/>
                <a:gd name="connsiteY13" fmla="*/ 76379 h 2377558"/>
                <a:gd name="connsiteX14" fmla="*/ 129012 w 1668532"/>
                <a:gd name="connsiteY14" fmla="*/ 91440 h 2377558"/>
                <a:gd name="connsiteX0" fmla="*/ 1668532 w 1668532"/>
                <a:gd name="connsiteY0" fmla="*/ 2010028 h 2309582"/>
                <a:gd name="connsiteX1" fmla="*/ 1590818 w 1668532"/>
                <a:gd name="connsiteY1" fmla="*/ 2043490 h 2309582"/>
                <a:gd name="connsiteX2" fmla="*/ 1292111 w 1668532"/>
                <a:gd name="connsiteY2" fmla="*/ 2218349 h 2309582"/>
                <a:gd name="connsiteX3" fmla="*/ 1184165 w 1668532"/>
                <a:gd name="connsiteY3" fmla="*/ 2309582 h 2309582"/>
                <a:gd name="connsiteX4" fmla="*/ 1080107 w 1668532"/>
                <a:gd name="connsiteY4" fmla="*/ 2218349 h 2309582"/>
                <a:gd name="connsiteX5" fmla="*/ 309815 w 1668532"/>
                <a:gd name="connsiteY5" fmla="*/ 1835697 h 2309582"/>
                <a:gd name="connsiteX6" fmla="*/ 0 w 1668532"/>
                <a:gd name="connsiteY6" fmla="*/ 1174702 h 2309582"/>
                <a:gd name="connsiteX7" fmla="*/ 0 w 1668532"/>
                <a:gd name="connsiteY7" fmla="*/ 1006107 h 2309582"/>
                <a:gd name="connsiteX8" fmla="*/ 0 w 1668532"/>
                <a:gd name="connsiteY8" fmla="*/ 784992 h 2309582"/>
                <a:gd name="connsiteX9" fmla="*/ 0 w 1668532"/>
                <a:gd name="connsiteY9" fmla="*/ 624414 h 2309582"/>
                <a:gd name="connsiteX10" fmla="*/ 0 w 1668532"/>
                <a:gd name="connsiteY10" fmla="*/ 335812 h 2309582"/>
                <a:gd name="connsiteX11" fmla="*/ 0 w 1668532"/>
                <a:gd name="connsiteY11" fmla="*/ 234704 h 2309582"/>
                <a:gd name="connsiteX12" fmla="*/ 18456 w 1668532"/>
                <a:gd name="connsiteY12" fmla="*/ 8403 h 2309582"/>
                <a:gd name="connsiteX13" fmla="*/ 129012 w 1668532"/>
                <a:gd name="connsiteY13" fmla="*/ 23464 h 2309582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693158 h 2378326"/>
                <a:gd name="connsiteX10" fmla="*/ 0 w 1668532"/>
                <a:gd name="connsiteY10" fmla="*/ 404556 h 2378326"/>
                <a:gd name="connsiteX11" fmla="*/ 0 w 1668532"/>
                <a:gd name="connsiteY11" fmla="*/ 303448 h 2378326"/>
                <a:gd name="connsiteX12" fmla="*/ 18456 w 1668532"/>
                <a:gd name="connsiteY12" fmla="*/ 77147 h 2378326"/>
                <a:gd name="connsiteX13" fmla="*/ 27582 w 1668532"/>
                <a:gd name="connsiteY13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693158 h 2378326"/>
                <a:gd name="connsiteX10" fmla="*/ 0 w 1668532"/>
                <a:gd name="connsiteY10" fmla="*/ 303448 h 2378326"/>
                <a:gd name="connsiteX11" fmla="*/ 18456 w 1668532"/>
                <a:gd name="connsiteY11" fmla="*/ 77147 h 2378326"/>
                <a:gd name="connsiteX12" fmla="*/ 27582 w 1668532"/>
                <a:gd name="connsiteY12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303448 h 2378326"/>
                <a:gd name="connsiteX10" fmla="*/ 18456 w 1668532"/>
                <a:gd name="connsiteY10" fmla="*/ 77147 h 2378326"/>
                <a:gd name="connsiteX11" fmla="*/ 27582 w 1668532"/>
                <a:gd name="connsiteY11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303448 h 2378326"/>
                <a:gd name="connsiteX9" fmla="*/ 18456 w 1668532"/>
                <a:gd name="connsiteY9" fmla="*/ 77147 h 2378326"/>
                <a:gd name="connsiteX10" fmla="*/ 27582 w 1668532"/>
                <a:gd name="connsiteY10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303448 h 2378326"/>
                <a:gd name="connsiteX8" fmla="*/ 18456 w 1668532"/>
                <a:gd name="connsiteY8" fmla="*/ 77147 h 2378326"/>
                <a:gd name="connsiteX9" fmla="*/ 27582 w 1668532"/>
                <a:gd name="connsiteY9" fmla="*/ 0 h 237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8532" h="2378326">
                  <a:moveTo>
                    <a:pt x="1668532" y="2078772"/>
                  </a:moveTo>
                  <a:lnTo>
                    <a:pt x="1590818" y="2112234"/>
                  </a:lnTo>
                  <a:cubicBezTo>
                    <a:pt x="1490231" y="2157864"/>
                    <a:pt x="1388869" y="2212320"/>
                    <a:pt x="1292111" y="2287093"/>
                  </a:cubicBezTo>
                  <a:lnTo>
                    <a:pt x="1184165" y="2378326"/>
                  </a:lnTo>
                  <a:lnTo>
                    <a:pt x="1080107" y="2287093"/>
                  </a:lnTo>
                  <a:cubicBezTo>
                    <a:pt x="822085" y="2087700"/>
                    <a:pt x="531327" y="2032777"/>
                    <a:pt x="309815" y="1904441"/>
                  </a:cubicBezTo>
                  <a:cubicBezTo>
                    <a:pt x="96816" y="1755504"/>
                    <a:pt x="0" y="1584697"/>
                    <a:pt x="0" y="1243446"/>
                  </a:cubicBezTo>
                  <a:lnTo>
                    <a:pt x="0" y="303448"/>
                  </a:lnTo>
                  <a:cubicBezTo>
                    <a:pt x="0" y="218136"/>
                    <a:pt x="6051" y="143476"/>
                    <a:pt x="18456" y="77147"/>
                  </a:cubicBezTo>
                  <a:cubicBezTo>
                    <a:pt x="24828" y="51687"/>
                    <a:pt x="27582" y="0"/>
                    <a:pt x="27582" y="0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7" name="Resim 6">
            <a:extLst>
              <a:ext uri="{FF2B5EF4-FFF2-40B4-BE49-F238E27FC236}">
                <a16:creationId xmlns:a16="http://schemas.microsoft.com/office/drawing/2014/main" id="{D41763AD-F04C-42A6-B9C1-B6777A60A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983" y="244184"/>
            <a:ext cx="4798943" cy="374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8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46C2FA-737E-4D44-B023-23D6FAD7A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29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6720FE9-715A-44BD-A113-BAAFAD820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692" y="325404"/>
            <a:ext cx="6042066" cy="1042118"/>
          </a:xfrm>
        </p:spPr>
        <p:txBody>
          <a:bodyPr anchor="b">
            <a:normAutofit/>
          </a:bodyPr>
          <a:lstStyle/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MY TOWN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9F8B91-2F6B-4B61-B37B-BC63D45A3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3571" y="1042889"/>
            <a:ext cx="6380620" cy="5171184"/>
          </a:xfrm>
        </p:spPr>
        <p:txBody>
          <a:bodyPr anchor="t">
            <a:normAutofit fontScale="92500" lnSpcReduction="10000"/>
          </a:bodyPr>
          <a:lstStyle/>
          <a:p>
            <a:r>
              <a:rPr lang="tr-TR" sz="2400" dirty="0">
                <a:solidFill>
                  <a:schemeClr val="accent4">
                    <a:lumMod val="50000"/>
                  </a:schemeClr>
                </a:solidFill>
              </a:rPr>
              <a:t>İSTANBUL</a:t>
            </a:r>
          </a:p>
          <a:p>
            <a:r>
              <a:rPr lang="tr-TR" dirty="0"/>
              <a:t>  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Istanbul is my city, my home, where I live and the former capital of Turkey. but </a:t>
            </a:r>
            <a:r>
              <a:rPr lang="en-US" sz="1700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bg2">
                    <a:lumMod val="10000"/>
                  </a:schemeClr>
                </a:solidFill>
              </a:rPr>
              <a:t>dont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like this city because it is very crowded . the population is close to 16 million From all around  the world every year tourist come in this city. there are very import</a:t>
            </a:r>
            <a:r>
              <a:rPr lang="tr-TR" sz="1700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en-US" sz="1700" dirty="0" err="1">
                <a:solidFill>
                  <a:schemeClr val="bg2">
                    <a:lumMod val="10000"/>
                  </a:schemeClr>
                </a:solidFill>
              </a:rPr>
              <a:t>nt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places in Istanbul for example Grand </a:t>
            </a:r>
            <a:r>
              <a:rPr lang="en-US" sz="1700" dirty="0" err="1">
                <a:solidFill>
                  <a:schemeClr val="bg2">
                    <a:lumMod val="10000"/>
                  </a:schemeClr>
                </a:solidFill>
              </a:rPr>
              <a:t>bazarr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, you can buy gift</a:t>
            </a:r>
            <a:r>
              <a:rPr lang="tr-TR" sz="1700" dirty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for you</a:t>
            </a:r>
            <a:r>
              <a:rPr lang="tr-TR" sz="1700" dirty="0">
                <a:solidFill>
                  <a:schemeClr val="bg2">
                    <a:lumMod val="10000"/>
                  </a:schemeClr>
                </a:solidFill>
              </a:rPr>
              <a:t>r be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loved ones</a:t>
            </a:r>
            <a:r>
              <a:rPr lang="tr-TR" sz="1700" dirty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tr-TR" sz="1700" dirty="0" err="1">
                <a:solidFill>
                  <a:schemeClr val="bg2">
                    <a:lumMod val="10000"/>
                  </a:schemeClr>
                </a:solidFill>
              </a:rPr>
              <a:t>ın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bg2">
                    <a:lumMod val="10000"/>
                  </a:schemeClr>
                </a:solidFill>
              </a:rPr>
              <a:t>taksim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, you can take a lot of  nice pictures</a:t>
            </a:r>
            <a:r>
              <a:rPr lang="tr-TR" sz="1700" dirty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tr-TR" sz="1700" dirty="0" err="1">
                <a:solidFill>
                  <a:schemeClr val="bg2">
                    <a:lumMod val="10000"/>
                  </a:schemeClr>
                </a:solidFill>
              </a:rPr>
              <a:t>with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the tram in the back </a:t>
            </a:r>
            <a:r>
              <a:rPr lang="tr-TR" sz="1700" dirty="0" err="1">
                <a:solidFill>
                  <a:schemeClr val="bg2">
                    <a:lumMod val="10000"/>
                  </a:schemeClr>
                </a:solidFill>
              </a:rPr>
              <a:t>you</a:t>
            </a:r>
            <a:r>
              <a:rPr lang="tr-TR" sz="1700" dirty="0">
                <a:solidFill>
                  <a:schemeClr val="bg2">
                    <a:lumMod val="10000"/>
                  </a:schemeClr>
                </a:solidFill>
              </a:rPr>
              <a:t> can </a:t>
            </a:r>
            <a:r>
              <a:rPr lang="tr-TR" sz="1700" dirty="0" err="1">
                <a:solidFill>
                  <a:schemeClr val="bg2">
                    <a:lumMod val="10000"/>
                  </a:schemeClr>
                </a:solidFill>
              </a:rPr>
              <a:t>have</a:t>
            </a:r>
            <a:r>
              <a:rPr lang="tr-TR" sz="17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 a good background because its is very </a:t>
            </a:r>
            <a:r>
              <a:rPr lang="en-US" sz="1700" dirty="0" err="1">
                <a:solidFill>
                  <a:schemeClr val="bg2">
                    <a:lumMod val="10000"/>
                  </a:schemeClr>
                </a:solidFill>
              </a:rPr>
              <a:t>bea</a:t>
            </a:r>
            <a:r>
              <a:rPr lang="tr-TR" sz="1700" dirty="0">
                <a:solidFill>
                  <a:schemeClr val="bg2">
                    <a:lumMod val="10000"/>
                  </a:schemeClr>
                </a:solidFill>
              </a:rPr>
              <a:t>u</a:t>
            </a:r>
            <a:r>
              <a:rPr lang="en-US" sz="1700" dirty="0" err="1">
                <a:solidFill>
                  <a:schemeClr val="bg2">
                    <a:lumMod val="10000"/>
                  </a:schemeClr>
                </a:solidFill>
              </a:rPr>
              <a:t>tiful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. and the last one is my favorite place in the </a:t>
            </a:r>
            <a:r>
              <a:rPr lang="en-US" sz="1700" dirty="0" err="1">
                <a:solidFill>
                  <a:schemeClr val="bg2">
                    <a:lumMod val="10000"/>
                  </a:schemeClr>
                </a:solidFill>
              </a:rPr>
              <a:t>istanbul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.  is Basilica Cistern. when you come in you can see a fascinating </a:t>
            </a:r>
            <a:r>
              <a:rPr lang="tr-TR" sz="1700" dirty="0" err="1">
                <a:solidFill>
                  <a:schemeClr val="bg2">
                    <a:lumMod val="10000"/>
                  </a:schemeClr>
                </a:solidFill>
              </a:rPr>
              <a:t>view</a:t>
            </a:r>
            <a:r>
              <a:rPr lang="en-US" sz="1700" dirty="0">
                <a:solidFill>
                  <a:schemeClr val="bg2">
                    <a:lumMod val="10000"/>
                  </a:schemeClr>
                </a:solidFill>
              </a:rPr>
              <a:t>. this is our history.</a:t>
            </a:r>
            <a:endParaRPr lang="tr-TR" sz="1700" dirty="0">
              <a:solidFill>
                <a:schemeClr val="bg2">
                  <a:lumMod val="10000"/>
                </a:schemeClr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0FBB873-FA13-DF44-B110-DDC8B91A8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8047089" y="1834816"/>
            <a:ext cx="4168661" cy="5035059"/>
            <a:chOff x="8023339" y="-768"/>
            <a:chExt cx="4168661" cy="5035059"/>
          </a:xfrm>
        </p:grpSpPr>
        <p:sp>
          <p:nvSpPr>
            <p:cNvPr id="17" name="Freeform: Shape 12">
              <a:extLst>
                <a:ext uri="{FF2B5EF4-FFF2-40B4-BE49-F238E27FC236}">
                  <a16:creationId xmlns:a16="http://schemas.microsoft.com/office/drawing/2014/main" id="{5ADAD4B7-22E4-154D-B92A-5198D3A30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43705" y="1907347"/>
              <a:ext cx="2249810" cy="304413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82900" h="5795027">
                  <a:moveTo>
                    <a:pt x="2144960" y="0"/>
                  </a:moveTo>
                  <a:lnTo>
                    <a:pt x="2332832" y="164715"/>
                  </a:lnTo>
                  <a:cubicBezTo>
                    <a:pt x="2798675" y="524709"/>
                    <a:pt x="3323620" y="623869"/>
                    <a:pt x="3723546" y="855573"/>
                  </a:cubicBezTo>
                  <a:cubicBezTo>
                    <a:pt x="4108105" y="1124469"/>
                    <a:pt x="4282900" y="1432851"/>
                    <a:pt x="4282900" y="2048959"/>
                  </a:cubicBezTo>
                  <a:lnTo>
                    <a:pt x="4282900" y="2231503"/>
                  </a:lnTo>
                  <a:lnTo>
                    <a:pt x="4282900" y="2752557"/>
                  </a:lnTo>
                  <a:lnTo>
                    <a:pt x="4282900" y="3042471"/>
                  </a:lnTo>
                  <a:lnTo>
                    <a:pt x="4282900" y="3441681"/>
                  </a:lnTo>
                  <a:lnTo>
                    <a:pt x="4282900" y="3746068"/>
                  </a:lnTo>
                  <a:cubicBezTo>
                    <a:pt x="4282900" y="4362177"/>
                    <a:pt x="4108103" y="4670559"/>
                    <a:pt x="3723546" y="4939455"/>
                  </a:cubicBezTo>
                  <a:cubicBezTo>
                    <a:pt x="3323617" y="5171158"/>
                    <a:pt x="2798672" y="527031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25400" cap="rnd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3">
              <a:extLst>
                <a:ext uri="{FF2B5EF4-FFF2-40B4-BE49-F238E27FC236}">
                  <a16:creationId xmlns:a16="http://schemas.microsoft.com/office/drawing/2014/main" id="{24FD4089-3065-364F-9CDA-C75E840F7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82500" y="1824533"/>
              <a:ext cx="2372219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82900" h="5795027">
                  <a:moveTo>
                    <a:pt x="2144960" y="0"/>
                  </a:moveTo>
                  <a:lnTo>
                    <a:pt x="2332832" y="164715"/>
                  </a:lnTo>
                  <a:cubicBezTo>
                    <a:pt x="2798675" y="524709"/>
                    <a:pt x="3323620" y="623869"/>
                    <a:pt x="3723546" y="855573"/>
                  </a:cubicBezTo>
                  <a:cubicBezTo>
                    <a:pt x="4108105" y="1124469"/>
                    <a:pt x="4282900" y="1432851"/>
                    <a:pt x="4282900" y="2048959"/>
                  </a:cubicBezTo>
                  <a:lnTo>
                    <a:pt x="4282900" y="2231503"/>
                  </a:lnTo>
                  <a:lnTo>
                    <a:pt x="4282900" y="2752557"/>
                  </a:lnTo>
                  <a:lnTo>
                    <a:pt x="4282900" y="3042471"/>
                  </a:lnTo>
                  <a:lnTo>
                    <a:pt x="4282900" y="3441681"/>
                  </a:lnTo>
                  <a:lnTo>
                    <a:pt x="4282900" y="3746068"/>
                  </a:lnTo>
                  <a:cubicBezTo>
                    <a:pt x="4282900" y="4362177"/>
                    <a:pt x="4108103" y="4670559"/>
                    <a:pt x="3723546" y="4939455"/>
                  </a:cubicBezTo>
                  <a:cubicBezTo>
                    <a:pt x="3323617" y="5171158"/>
                    <a:pt x="2798672" y="527031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close/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9">
              <a:extLst>
                <a:ext uri="{FF2B5EF4-FFF2-40B4-BE49-F238E27FC236}">
                  <a16:creationId xmlns:a16="http://schemas.microsoft.com/office/drawing/2014/main" id="{D56A9D0E-EEBA-444C-861A-BE29669F6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84672" y="0"/>
              <a:ext cx="1607328" cy="2294745"/>
            </a:xfrm>
            <a:custGeom>
              <a:avLst/>
              <a:gdLst>
                <a:gd name="connsiteX0" fmla="*/ 49162 w 1607328"/>
                <a:gd name="connsiteY0" fmla="*/ 0 h 2294745"/>
                <a:gd name="connsiteX1" fmla="*/ 1607328 w 1607328"/>
                <a:gd name="connsiteY1" fmla="*/ 0 h 2294745"/>
                <a:gd name="connsiteX2" fmla="*/ 1607328 w 1607328"/>
                <a:gd name="connsiteY2" fmla="*/ 2000018 h 2294745"/>
                <a:gd name="connsiteX3" fmla="*/ 1603693 w 1607328"/>
                <a:gd name="connsiteY3" fmla="*/ 2001495 h 2294745"/>
                <a:gd name="connsiteX4" fmla="*/ 1225436 w 1607328"/>
                <a:gd name="connsiteY4" fmla="*/ 2208220 h 2294745"/>
                <a:gd name="connsiteX5" fmla="*/ 1123061 w 1607328"/>
                <a:gd name="connsiteY5" fmla="*/ 2294745 h 2294745"/>
                <a:gd name="connsiteX6" fmla="*/ 1024372 w 1607328"/>
                <a:gd name="connsiteY6" fmla="*/ 2208220 h 2294745"/>
                <a:gd name="connsiteX7" fmla="*/ 293828 w 1607328"/>
                <a:gd name="connsiteY7" fmla="*/ 1845313 h 2294745"/>
                <a:gd name="connsiteX8" fmla="*/ 0 w 1607328"/>
                <a:gd name="connsiteY8" fmla="*/ 1218426 h 2294745"/>
                <a:gd name="connsiteX9" fmla="*/ 0 w 1607328"/>
                <a:gd name="connsiteY9" fmla="*/ 1058531 h 2294745"/>
                <a:gd name="connsiteX10" fmla="*/ 0 w 1607328"/>
                <a:gd name="connsiteY10" fmla="*/ 848826 h 2294745"/>
                <a:gd name="connsiteX11" fmla="*/ 0 w 1607328"/>
                <a:gd name="connsiteY11" fmla="*/ 696534 h 2294745"/>
                <a:gd name="connsiteX12" fmla="*/ 0 w 1607328"/>
                <a:gd name="connsiteY12" fmla="*/ 422824 h 2294745"/>
                <a:gd name="connsiteX13" fmla="*/ 0 w 1607328"/>
                <a:gd name="connsiteY13" fmla="*/ 326933 h 2294745"/>
                <a:gd name="connsiteX14" fmla="*/ 39706 w 1607328"/>
                <a:gd name="connsiteY14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7328" h="2294745">
                  <a:moveTo>
                    <a:pt x="49162" y="0"/>
                  </a:moveTo>
                  <a:lnTo>
                    <a:pt x="1607328" y="0"/>
                  </a:lnTo>
                  <a:lnTo>
                    <a:pt x="1607328" y="2000018"/>
                  </a:lnTo>
                  <a:lnTo>
                    <a:pt x="1603693" y="2001495"/>
                  </a:lnTo>
                  <a:cubicBezTo>
                    <a:pt x="1477906" y="2053369"/>
                    <a:pt x="1347790" y="2113667"/>
                    <a:pt x="1225436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3"/>
                  </a:lnTo>
                  <a:cubicBezTo>
                    <a:pt x="0" y="205568"/>
                    <a:pt x="12912" y="106934"/>
                    <a:pt x="39706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86C7105-F980-9440-B632-6BB9BA91F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84543" y="0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3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9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3 h 2294745"/>
                <a:gd name="connsiteX20" fmla="*/ 39706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3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9" y="1845313"/>
                  </a:cubicBezTo>
                  <a:cubicBezTo>
                    <a:pt x="91821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3"/>
                  </a:lnTo>
                  <a:cubicBezTo>
                    <a:pt x="0" y="205568"/>
                    <a:pt x="12913" y="106934"/>
                    <a:pt x="39706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21">
              <a:extLst>
                <a:ext uri="{FF2B5EF4-FFF2-40B4-BE49-F238E27FC236}">
                  <a16:creationId xmlns:a16="http://schemas.microsoft.com/office/drawing/2014/main" id="{25923AF0-FA0A-744F-A0D9-27004EDB4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3339" y="0"/>
              <a:ext cx="2372219" cy="2377558"/>
            </a:xfrm>
            <a:custGeom>
              <a:avLst/>
              <a:gdLst>
                <a:gd name="connsiteX0" fmla="*/ 37572 w 2372219"/>
                <a:gd name="connsiteY0" fmla="*/ 0 h 2377558"/>
                <a:gd name="connsiteX1" fmla="*/ 2334647 w 2372219"/>
                <a:gd name="connsiteY1" fmla="*/ 0 h 2377558"/>
                <a:gd name="connsiteX2" fmla="*/ 2353763 w 2372219"/>
                <a:gd name="connsiteY2" fmla="*/ 76379 h 2377558"/>
                <a:gd name="connsiteX3" fmla="*/ 2372219 w 2372219"/>
                <a:gd name="connsiteY3" fmla="*/ 302680 h 2377558"/>
                <a:gd name="connsiteX4" fmla="*/ 2372219 w 2372219"/>
                <a:gd name="connsiteY4" fmla="*/ 403788 h 2377558"/>
                <a:gd name="connsiteX5" fmla="*/ 2372219 w 2372219"/>
                <a:gd name="connsiteY5" fmla="*/ 692390 h 2377558"/>
                <a:gd name="connsiteX6" fmla="*/ 2372219 w 2372219"/>
                <a:gd name="connsiteY6" fmla="*/ 852968 h 2377558"/>
                <a:gd name="connsiteX7" fmla="*/ 2372219 w 2372219"/>
                <a:gd name="connsiteY7" fmla="*/ 1074083 h 2377558"/>
                <a:gd name="connsiteX8" fmla="*/ 2372219 w 2372219"/>
                <a:gd name="connsiteY8" fmla="*/ 1242678 h 2377558"/>
                <a:gd name="connsiteX9" fmla="*/ 2062403 w 2372219"/>
                <a:gd name="connsiteY9" fmla="*/ 1903673 h 2377558"/>
                <a:gd name="connsiteX10" fmla="*/ 1292111 w 2372219"/>
                <a:gd name="connsiteY10" fmla="*/ 2286325 h 2377558"/>
                <a:gd name="connsiteX11" fmla="*/ 1184165 w 2372219"/>
                <a:gd name="connsiteY11" fmla="*/ 2377558 h 2377558"/>
                <a:gd name="connsiteX12" fmla="*/ 1080107 w 2372219"/>
                <a:gd name="connsiteY12" fmla="*/ 2286325 h 2377558"/>
                <a:gd name="connsiteX13" fmla="*/ 309816 w 2372219"/>
                <a:gd name="connsiteY13" fmla="*/ 1903673 h 2377558"/>
                <a:gd name="connsiteX14" fmla="*/ 0 w 2372219"/>
                <a:gd name="connsiteY14" fmla="*/ 1242678 h 2377558"/>
                <a:gd name="connsiteX15" fmla="*/ 0 w 2372219"/>
                <a:gd name="connsiteY15" fmla="*/ 1074083 h 2377558"/>
                <a:gd name="connsiteX16" fmla="*/ 0 w 2372219"/>
                <a:gd name="connsiteY16" fmla="*/ 852968 h 2377558"/>
                <a:gd name="connsiteX17" fmla="*/ 0 w 2372219"/>
                <a:gd name="connsiteY17" fmla="*/ 692390 h 2377558"/>
                <a:gd name="connsiteX18" fmla="*/ 0 w 2372219"/>
                <a:gd name="connsiteY18" fmla="*/ 403788 h 2377558"/>
                <a:gd name="connsiteX19" fmla="*/ 0 w 2372219"/>
                <a:gd name="connsiteY19" fmla="*/ 302680 h 2377558"/>
                <a:gd name="connsiteX20" fmla="*/ 18456 w 2372219"/>
                <a:gd name="connsiteY20" fmla="*/ 76379 h 2377558"/>
                <a:gd name="connsiteX0" fmla="*/ 2334647 w 2426087"/>
                <a:gd name="connsiteY0" fmla="*/ 0 h 2377558"/>
                <a:gd name="connsiteX1" fmla="*/ 2353763 w 2426087"/>
                <a:gd name="connsiteY1" fmla="*/ 76379 h 2377558"/>
                <a:gd name="connsiteX2" fmla="*/ 2372219 w 2426087"/>
                <a:gd name="connsiteY2" fmla="*/ 302680 h 2377558"/>
                <a:gd name="connsiteX3" fmla="*/ 2372219 w 2426087"/>
                <a:gd name="connsiteY3" fmla="*/ 403788 h 2377558"/>
                <a:gd name="connsiteX4" fmla="*/ 2372219 w 2426087"/>
                <a:gd name="connsiteY4" fmla="*/ 692390 h 2377558"/>
                <a:gd name="connsiteX5" fmla="*/ 2372219 w 2426087"/>
                <a:gd name="connsiteY5" fmla="*/ 852968 h 2377558"/>
                <a:gd name="connsiteX6" fmla="*/ 2372219 w 2426087"/>
                <a:gd name="connsiteY6" fmla="*/ 1074083 h 2377558"/>
                <a:gd name="connsiteX7" fmla="*/ 2372219 w 2426087"/>
                <a:gd name="connsiteY7" fmla="*/ 1242678 h 2377558"/>
                <a:gd name="connsiteX8" fmla="*/ 2062403 w 2426087"/>
                <a:gd name="connsiteY8" fmla="*/ 1903673 h 2377558"/>
                <a:gd name="connsiteX9" fmla="*/ 1292111 w 2426087"/>
                <a:gd name="connsiteY9" fmla="*/ 2286325 h 2377558"/>
                <a:gd name="connsiteX10" fmla="*/ 1184165 w 2426087"/>
                <a:gd name="connsiteY10" fmla="*/ 2377558 h 2377558"/>
                <a:gd name="connsiteX11" fmla="*/ 1080107 w 2426087"/>
                <a:gd name="connsiteY11" fmla="*/ 2286325 h 2377558"/>
                <a:gd name="connsiteX12" fmla="*/ 309816 w 2426087"/>
                <a:gd name="connsiteY12" fmla="*/ 1903673 h 2377558"/>
                <a:gd name="connsiteX13" fmla="*/ 0 w 2426087"/>
                <a:gd name="connsiteY13" fmla="*/ 1242678 h 2377558"/>
                <a:gd name="connsiteX14" fmla="*/ 0 w 2426087"/>
                <a:gd name="connsiteY14" fmla="*/ 1074083 h 2377558"/>
                <a:gd name="connsiteX15" fmla="*/ 0 w 2426087"/>
                <a:gd name="connsiteY15" fmla="*/ 852968 h 2377558"/>
                <a:gd name="connsiteX16" fmla="*/ 0 w 2426087"/>
                <a:gd name="connsiteY16" fmla="*/ 692390 h 2377558"/>
                <a:gd name="connsiteX17" fmla="*/ 0 w 2426087"/>
                <a:gd name="connsiteY17" fmla="*/ 403788 h 2377558"/>
                <a:gd name="connsiteX18" fmla="*/ 0 w 2426087"/>
                <a:gd name="connsiteY18" fmla="*/ 302680 h 2377558"/>
                <a:gd name="connsiteX19" fmla="*/ 18456 w 2426087"/>
                <a:gd name="connsiteY19" fmla="*/ 76379 h 2377558"/>
                <a:gd name="connsiteX20" fmla="*/ 37572 w 2426087"/>
                <a:gd name="connsiteY20" fmla="*/ 0 h 2377558"/>
                <a:gd name="connsiteX21" fmla="*/ 2426087 w 2426087"/>
                <a:gd name="connsiteY21" fmla="*/ 91440 h 2377558"/>
                <a:gd name="connsiteX0" fmla="*/ 2334647 w 2372219"/>
                <a:gd name="connsiteY0" fmla="*/ 0 h 2377558"/>
                <a:gd name="connsiteX1" fmla="*/ 2353763 w 2372219"/>
                <a:gd name="connsiteY1" fmla="*/ 76379 h 2377558"/>
                <a:gd name="connsiteX2" fmla="*/ 2372219 w 2372219"/>
                <a:gd name="connsiteY2" fmla="*/ 302680 h 2377558"/>
                <a:gd name="connsiteX3" fmla="*/ 2372219 w 2372219"/>
                <a:gd name="connsiteY3" fmla="*/ 403788 h 2377558"/>
                <a:gd name="connsiteX4" fmla="*/ 2372219 w 2372219"/>
                <a:gd name="connsiteY4" fmla="*/ 692390 h 2377558"/>
                <a:gd name="connsiteX5" fmla="*/ 2372219 w 2372219"/>
                <a:gd name="connsiteY5" fmla="*/ 852968 h 2377558"/>
                <a:gd name="connsiteX6" fmla="*/ 2372219 w 2372219"/>
                <a:gd name="connsiteY6" fmla="*/ 1074083 h 2377558"/>
                <a:gd name="connsiteX7" fmla="*/ 2372219 w 2372219"/>
                <a:gd name="connsiteY7" fmla="*/ 1242678 h 2377558"/>
                <a:gd name="connsiteX8" fmla="*/ 2062403 w 2372219"/>
                <a:gd name="connsiteY8" fmla="*/ 1903673 h 2377558"/>
                <a:gd name="connsiteX9" fmla="*/ 1292111 w 2372219"/>
                <a:gd name="connsiteY9" fmla="*/ 2286325 h 2377558"/>
                <a:gd name="connsiteX10" fmla="*/ 1184165 w 2372219"/>
                <a:gd name="connsiteY10" fmla="*/ 2377558 h 2377558"/>
                <a:gd name="connsiteX11" fmla="*/ 1080107 w 2372219"/>
                <a:gd name="connsiteY11" fmla="*/ 2286325 h 2377558"/>
                <a:gd name="connsiteX12" fmla="*/ 309816 w 2372219"/>
                <a:gd name="connsiteY12" fmla="*/ 1903673 h 2377558"/>
                <a:gd name="connsiteX13" fmla="*/ 0 w 2372219"/>
                <a:gd name="connsiteY13" fmla="*/ 1242678 h 2377558"/>
                <a:gd name="connsiteX14" fmla="*/ 0 w 2372219"/>
                <a:gd name="connsiteY14" fmla="*/ 1074083 h 2377558"/>
                <a:gd name="connsiteX15" fmla="*/ 0 w 2372219"/>
                <a:gd name="connsiteY15" fmla="*/ 852968 h 2377558"/>
                <a:gd name="connsiteX16" fmla="*/ 0 w 2372219"/>
                <a:gd name="connsiteY16" fmla="*/ 692390 h 2377558"/>
                <a:gd name="connsiteX17" fmla="*/ 0 w 2372219"/>
                <a:gd name="connsiteY17" fmla="*/ 403788 h 2377558"/>
                <a:gd name="connsiteX18" fmla="*/ 0 w 2372219"/>
                <a:gd name="connsiteY18" fmla="*/ 302680 h 2377558"/>
                <a:gd name="connsiteX19" fmla="*/ 18456 w 2372219"/>
                <a:gd name="connsiteY19" fmla="*/ 76379 h 2377558"/>
                <a:gd name="connsiteX20" fmla="*/ 37572 w 2372219"/>
                <a:gd name="connsiteY20" fmla="*/ 0 h 237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2219" h="2377558">
                  <a:moveTo>
                    <a:pt x="2334647" y="0"/>
                  </a:moveTo>
                  <a:lnTo>
                    <a:pt x="2353763" y="76379"/>
                  </a:lnTo>
                  <a:cubicBezTo>
                    <a:pt x="2366168" y="142708"/>
                    <a:pt x="2372219" y="217368"/>
                    <a:pt x="2372219" y="302680"/>
                  </a:cubicBezTo>
                  <a:lnTo>
                    <a:pt x="2372219" y="403788"/>
                  </a:lnTo>
                  <a:lnTo>
                    <a:pt x="2372219" y="692390"/>
                  </a:lnTo>
                  <a:lnTo>
                    <a:pt x="2372219" y="852968"/>
                  </a:lnTo>
                  <a:lnTo>
                    <a:pt x="2372219" y="1074083"/>
                  </a:lnTo>
                  <a:lnTo>
                    <a:pt x="2372219" y="1242678"/>
                  </a:lnTo>
                  <a:cubicBezTo>
                    <a:pt x="2372219" y="1583929"/>
                    <a:pt x="2275402" y="1754736"/>
                    <a:pt x="2062403" y="1903673"/>
                  </a:cubicBezTo>
                  <a:cubicBezTo>
                    <a:pt x="1840890" y="2032009"/>
                    <a:pt x="1550133" y="2086932"/>
                    <a:pt x="1292111" y="2286325"/>
                  </a:cubicBezTo>
                  <a:lnTo>
                    <a:pt x="1184165" y="2377558"/>
                  </a:lnTo>
                  <a:lnTo>
                    <a:pt x="1080107" y="2286325"/>
                  </a:lnTo>
                  <a:cubicBezTo>
                    <a:pt x="822085" y="2086932"/>
                    <a:pt x="531327" y="2032009"/>
                    <a:pt x="309816" y="1903673"/>
                  </a:cubicBezTo>
                  <a:cubicBezTo>
                    <a:pt x="96817" y="1754736"/>
                    <a:pt x="0" y="1583929"/>
                    <a:pt x="0" y="1242678"/>
                  </a:cubicBezTo>
                  <a:lnTo>
                    <a:pt x="0" y="1074083"/>
                  </a:lnTo>
                  <a:lnTo>
                    <a:pt x="0" y="852968"/>
                  </a:lnTo>
                  <a:lnTo>
                    <a:pt x="0" y="692390"/>
                  </a:lnTo>
                  <a:lnTo>
                    <a:pt x="0" y="403788"/>
                  </a:lnTo>
                  <a:lnTo>
                    <a:pt x="0" y="302680"/>
                  </a:lnTo>
                  <a:cubicBezTo>
                    <a:pt x="0" y="217368"/>
                    <a:pt x="6051" y="142708"/>
                    <a:pt x="18456" y="76379"/>
                  </a:cubicBezTo>
                  <a:lnTo>
                    <a:pt x="37572" y="0"/>
                  </a:ln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23">
              <a:extLst>
                <a:ext uri="{FF2B5EF4-FFF2-40B4-BE49-F238E27FC236}">
                  <a16:creationId xmlns:a16="http://schemas.microsoft.com/office/drawing/2014/main" id="{A0CAAA3D-A6C2-3E40-BE16-154D46A91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3468" y="-768"/>
              <a:ext cx="1668532" cy="2378326"/>
            </a:xfrm>
            <a:custGeom>
              <a:avLst/>
              <a:gdLst>
                <a:gd name="connsiteX0" fmla="*/ 37572 w 1668532"/>
                <a:gd name="connsiteY0" fmla="*/ 0 h 2377558"/>
                <a:gd name="connsiteX1" fmla="*/ 1668532 w 1668532"/>
                <a:gd name="connsiteY1" fmla="*/ 0 h 2377558"/>
                <a:gd name="connsiteX2" fmla="*/ 1668532 w 1668532"/>
                <a:gd name="connsiteY2" fmla="*/ 2078004 h 2377558"/>
                <a:gd name="connsiteX3" fmla="*/ 1590818 w 1668532"/>
                <a:gd name="connsiteY3" fmla="*/ 2111466 h 2377558"/>
                <a:gd name="connsiteX4" fmla="*/ 1292111 w 1668532"/>
                <a:gd name="connsiteY4" fmla="*/ 2286325 h 2377558"/>
                <a:gd name="connsiteX5" fmla="*/ 1184165 w 1668532"/>
                <a:gd name="connsiteY5" fmla="*/ 2377558 h 2377558"/>
                <a:gd name="connsiteX6" fmla="*/ 1080107 w 1668532"/>
                <a:gd name="connsiteY6" fmla="*/ 2286325 h 2377558"/>
                <a:gd name="connsiteX7" fmla="*/ 309815 w 1668532"/>
                <a:gd name="connsiteY7" fmla="*/ 1903673 h 2377558"/>
                <a:gd name="connsiteX8" fmla="*/ 0 w 1668532"/>
                <a:gd name="connsiteY8" fmla="*/ 1242678 h 2377558"/>
                <a:gd name="connsiteX9" fmla="*/ 0 w 1668532"/>
                <a:gd name="connsiteY9" fmla="*/ 1074083 h 2377558"/>
                <a:gd name="connsiteX10" fmla="*/ 0 w 1668532"/>
                <a:gd name="connsiteY10" fmla="*/ 852968 h 2377558"/>
                <a:gd name="connsiteX11" fmla="*/ 0 w 1668532"/>
                <a:gd name="connsiteY11" fmla="*/ 692390 h 2377558"/>
                <a:gd name="connsiteX12" fmla="*/ 0 w 1668532"/>
                <a:gd name="connsiteY12" fmla="*/ 403788 h 2377558"/>
                <a:gd name="connsiteX13" fmla="*/ 0 w 1668532"/>
                <a:gd name="connsiteY13" fmla="*/ 302680 h 2377558"/>
                <a:gd name="connsiteX14" fmla="*/ 18456 w 1668532"/>
                <a:gd name="connsiteY14" fmla="*/ 76379 h 2377558"/>
                <a:gd name="connsiteX0" fmla="*/ 37572 w 1668532"/>
                <a:gd name="connsiteY0" fmla="*/ 0 h 2377558"/>
                <a:gd name="connsiteX1" fmla="*/ 1668532 w 1668532"/>
                <a:gd name="connsiteY1" fmla="*/ 0 h 2377558"/>
                <a:gd name="connsiteX2" fmla="*/ 1668532 w 1668532"/>
                <a:gd name="connsiteY2" fmla="*/ 2078004 h 2377558"/>
                <a:gd name="connsiteX3" fmla="*/ 1590818 w 1668532"/>
                <a:gd name="connsiteY3" fmla="*/ 2111466 h 2377558"/>
                <a:gd name="connsiteX4" fmla="*/ 1292111 w 1668532"/>
                <a:gd name="connsiteY4" fmla="*/ 2286325 h 2377558"/>
                <a:gd name="connsiteX5" fmla="*/ 1184165 w 1668532"/>
                <a:gd name="connsiteY5" fmla="*/ 2377558 h 2377558"/>
                <a:gd name="connsiteX6" fmla="*/ 1080107 w 1668532"/>
                <a:gd name="connsiteY6" fmla="*/ 2286325 h 2377558"/>
                <a:gd name="connsiteX7" fmla="*/ 309815 w 1668532"/>
                <a:gd name="connsiteY7" fmla="*/ 1903673 h 2377558"/>
                <a:gd name="connsiteX8" fmla="*/ 0 w 1668532"/>
                <a:gd name="connsiteY8" fmla="*/ 1242678 h 2377558"/>
                <a:gd name="connsiteX9" fmla="*/ 0 w 1668532"/>
                <a:gd name="connsiteY9" fmla="*/ 1074083 h 2377558"/>
                <a:gd name="connsiteX10" fmla="*/ 0 w 1668532"/>
                <a:gd name="connsiteY10" fmla="*/ 852968 h 2377558"/>
                <a:gd name="connsiteX11" fmla="*/ 0 w 1668532"/>
                <a:gd name="connsiteY11" fmla="*/ 692390 h 2377558"/>
                <a:gd name="connsiteX12" fmla="*/ 0 w 1668532"/>
                <a:gd name="connsiteY12" fmla="*/ 403788 h 2377558"/>
                <a:gd name="connsiteX13" fmla="*/ 0 w 1668532"/>
                <a:gd name="connsiteY13" fmla="*/ 302680 h 2377558"/>
                <a:gd name="connsiteX14" fmla="*/ 18456 w 1668532"/>
                <a:gd name="connsiteY14" fmla="*/ 76379 h 2377558"/>
                <a:gd name="connsiteX15" fmla="*/ 129012 w 1668532"/>
                <a:gd name="connsiteY15" fmla="*/ 91440 h 2377558"/>
                <a:gd name="connsiteX0" fmla="*/ 1668532 w 1668532"/>
                <a:gd name="connsiteY0" fmla="*/ 0 h 2377558"/>
                <a:gd name="connsiteX1" fmla="*/ 1668532 w 1668532"/>
                <a:gd name="connsiteY1" fmla="*/ 2078004 h 2377558"/>
                <a:gd name="connsiteX2" fmla="*/ 1590818 w 1668532"/>
                <a:gd name="connsiteY2" fmla="*/ 2111466 h 2377558"/>
                <a:gd name="connsiteX3" fmla="*/ 1292111 w 1668532"/>
                <a:gd name="connsiteY3" fmla="*/ 2286325 h 2377558"/>
                <a:gd name="connsiteX4" fmla="*/ 1184165 w 1668532"/>
                <a:gd name="connsiteY4" fmla="*/ 2377558 h 2377558"/>
                <a:gd name="connsiteX5" fmla="*/ 1080107 w 1668532"/>
                <a:gd name="connsiteY5" fmla="*/ 2286325 h 2377558"/>
                <a:gd name="connsiteX6" fmla="*/ 309815 w 1668532"/>
                <a:gd name="connsiteY6" fmla="*/ 1903673 h 2377558"/>
                <a:gd name="connsiteX7" fmla="*/ 0 w 1668532"/>
                <a:gd name="connsiteY7" fmla="*/ 1242678 h 2377558"/>
                <a:gd name="connsiteX8" fmla="*/ 0 w 1668532"/>
                <a:gd name="connsiteY8" fmla="*/ 1074083 h 2377558"/>
                <a:gd name="connsiteX9" fmla="*/ 0 w 1668532"/>
                <a:gd name="connsiteY9" fmla="*/ 852968 h 2377558"/>
                <a:gd name="connsiteX10" fmla="*/ 0 w 1668532"/>
                <a:gd name="connsiteY10" fmla="*/ 692390 h 2377558"/>
                <a:gd name="connsiteX11" fmla="*/ 0 w 1668532"/>
                <a:gd name="connsiteY11" fmla="*/ 403788 h 2377558"/>
                <a:gd name="connsiteX12" fmla="*/ 0 w 1668532"/>
                <a:gd name="connsiteY12" fmla="*/ 302680 h 2377558"/>
                <a:gd name="connsiteX13" fmla="*/ 18456 w 1668532"/>
                <a:gd name="connsiteY13" fmla="*/ 76379 h 2377558"/>
                <a:gd name="connsiteX14" fmla="*/ 129012 w 1668532"/>
                <a:gd name="connsiteY14" fmla="*/ 91440 h 2377558"/>
                <a:gd name="connsiteX0" fmla="*/ 1668532 w 1668532"/>
                <a:gd name="connsiteY0" fmla="*/ 2010028 h 2309582"/>
                <a:gd name="connsiteX1" fmla="*/ 1590818 w 1668532"/>
                <a:gd name="connsiteY1" fmla="*/ 2043490 h 2309582"/>
                <a:gd name="connsiteX2" fmla="*/ 1292111 w 1668532"/>
                <a:gd name="connsiteY2" fmla="*/ 2218349 h 2309582"/>
                <a:gd name="connsiteX3" fmla="*/ 1184165 w 1668532"/>
                <a:gd name="connsiteY3" fmla="*/ 2309582 h 2309582"/>
                <a:gd name="connsiteX4" fmla="*/ 1080107 w 1668532"/>
                <a:gd name="connsiteY4" fmla="*/ 2218349 h 2309582"/>
                <a:gd name="connsiteX5" fmla="*/ 309815 w 1668532"/>
                <a:gd name="connsiteY5" fmla="*/ 1835697 h 2309582"/>
                <a:gd name="connsiteX6" fmla="*/ 0 w 1668532"/>
                <a:gd name="connsiteY6" fmla="*/ 1174702 h 2309582"/>
                <a:gd name="connsiteX7" fmla="*/ 0 w 1668532"/>
                <a:gd name="connsiteY7" fmla="*/ 1006107 h 2309582"/>
                <a:gd name="connsiteX8" fmla="*/ 0 w 1668532"/>
                <a:gd name="connsiteY8" fmla="*/ 784992 h 2309582"/>
                <a:gd name="connsiteX9" fmla="*/ 0 w 1668532"/>
                <a:gd name="connsiteY9" fmla="*/ 624414 h 2309582"/>
                <a:gd name="connsiteX10" fmla="*/ 0 w 1668532"/>
                <a:gd name="connsiteY10" fmla="*/ 335812 h 2309582"/>
                <a:gd name="connsiteX11" fmla="*/ 0 w 1668532"/>
                <a:gd name="connsiteY11" fmla="*/ 234704 h 2309582"/>
                <a:gd name="connsiteX12" fmla="*/ 18456 w 1668532"/>
                <a:gd name="connsiteY12" fmla="*/ 8403 h 2309582"/>
                <a:gd name="connsiteX13" fmla="*/ 129012 w 1668532"/>
                <a:gd name="connsiteY13" fmla="*/ 23464 h 2309582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693158 h 2378326"/>
                <a:gd name="connsiteX10" fmla="*/ 0 w 1668532"/>
                <a:gd name="connsiteY10" fmla="*/ 404556 h 2378326"/>
                <a:gd name="connsiteX11" fmla="*/ 0 w 1668532"/>
                <a:gd name="connsiteY11" fmla="*/ 303448 h 2378326"/>
                <a:gd name="connsiteX12" fmla="*/ 18456 w 1668532"/>
                <a:gd name="connsiteY12" fmla="*/ 77147 h 2378326"/>
                <a:gd name="connsiteX13" fmla="*/ 27582 w 1668532"/>
                <a:gd name="connsiteY13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693158 h 2378326"/>
                <a:gd name="connsiteX10" fmla="*/ 0 w 1668532"/>
                <a:gd name="connsiteY10" fmla="*/ 303448 h 2378326"/>
                <a:gd name="connsiteX11" fmla="*/ 18456 w 1668532"/>
                <a:gd name="connsiteY11" fmla="*/ 77147 h 2378326"/>
                <a:gd name="connsiteX12" fmla="*/ 27582 w 1668532"/>
                <a:gd name="connsiteY12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303448 h 2378326"/>
                <a:gd name="connsiteX10" fmla="*/ 18456 w 1668532"/>
                <a:gd name="connsiteY10" fmla="*/ 77147 h 2378326"/>
                <a:gd name="connsiteX11" fmla="*/ 27582 w 1668532"/>
                <a:gd name="connsiteY11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303448 h 2378326"/>
                <a:gd name="connsiteX9" fmla="*/ 18456 w 1668532"/>
                <a:gd name="connsiteY9" fmla="*/ 77147 h 2378326"/>
                <a:gd name="connsiteX10" fmla="*/ 27582 w 1668532"/>
                <a:gd name="connsiteY10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303448 h 2378326"/>
                <a:gd name="connsiteX8" fmla="*/ 18456 w 1668532"/>
                <a:gd name="connsiteY8" fmla="*/ 77147 h 2378326"/>
                <a:gd name="connsiteX9" fmla="*/ 27582 w 1668532"/>
                <a:gd name="connsiteY9" fmla="*/ 0 h 237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8532" h="2378326">
                  <a:moveTo>
                    <a:pt x="1668532" y="2078772"/>
                  </a:moveTo>
                  <a:lnTo>
                    <a:pt x="1590818" y="2112234"/>
                  </a:lnTo>
                  <a:cubicBezTo>
                    <a:pt x="1490231" y="2157864"/>
                    <a:pt x="1388869" y="2212320"/>
                    <a:pt x="1292111" y="2287093"/>
                  </a:cubicBezTo>
                  <a:lnTo>
                    <a:pt x="1184165" y="2378326"/>
                  </a:lnTo>
                  <a:lnTo>
                    <a:pt x="1080107" y="2287093"/>
                  </a:lnTo>
                  <a:cubicBezTo>
                    <a:pt x="822085" y="2087700"/>
                    <a:pt x="531327" y="2032777"/>
                    <a:pt x="309815" y="1904441"/>
                  </a:cubicBezTo>
                  <a:cubicBezTo>
                    <a:pt x="96816" y="1755504"/>
                    <a:pt x="0" y="1584697"/>
                    <a:pt x="0" y="1243446"/>
                  </a:cubicBezTo>
                  <a:lnTo>
                    <a:pt x="0" y="303448"/>
                  </a:lnTo>
                  <a:cubicBezTo>
                    <a:pt x="0" y="218136"/>
                    <a:pt x="6051" y="143476"/>
                    <a:pt x="18456" y="77147"/>
                  </a:cubicBezTo>
                  <a:cubicBezTo>
                    <a:pt x="24828" y="51687"/>
                    <a:pt x="27582" y="0"/>
                    <a:pt x="27582" y="0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Resim 4">
            <a:extLst>
              <a:ext uri="{FF2B5EF4-FFF2-40B4-BE49-F238E27FC236}">
                <a16:creationId xmlns:a16="http://schemas.microsoft.com/office/drawing/2014/main" id="{810B5F94-AE48-4C2E-A59A-D9C1E85BD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8" y="1691988"/>
            <a:ext cx="5131801" cy="387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5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46C2FA-737E-4D44-B023-23D6FAD7A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29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6720FE9-715A-44BD-A113-BAAFAD820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926" y="248054"/>
            <a:ext cx="6042066" cy="1167102"/>
          </a:xfrm>
        </p:spPr>
        <p:txBody>
          <a:bodyPr anchor="b">
            <a:normAutofit/>
          </a:bodyPr>
          <a:lstStyle/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MY SCHOOL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9F8B91-2F6B-4B61-B37B-BC63D45A3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926" y="1449252"/>
            <a:ext cx="7179268" cy="5209224"/>
          </a:xfrm>
        </p:spPr>
        <p:txBody>
          <a:bodyPr anchor="t">
            <a:normAutofit/>
          </a:bodyPr>
          <a:lstStyle/>
          <a:p>
            <a:r>
              <a:rPr lang="tr-TR" sz="2200" dirty="0" err="1"/>
              <a:t>Dr.kemal</a:t>
            </a:r>
            <a:r>
              <a:rPr lang="tr-TR" sz="2200" dirty="0"/>
              <a:t> </a:t>
            </a:r>
            <a:r>
              <a:rPr lang="tr-TR" sz="2200" dirty="0" err="1"/>
              <a:t>naci</a:t>
            </a:r>
            <a:r>
              <a:rPr lang="tr-TR" sz="2200" dirty="0"/>
              <a:t> ekşi </a:t>
            </a:r>
            <a:r>
              <a:rPr lang="tr-TR" sz="2200" dirty="0" err="1"/>
              <a:t>anolation</a:t>
            </a:r>
            <a:r>
              <a:rPr lang="tr-TR" sz="2200" dirty="0"/>
              <a:t> </a:t>
            </a:r>
            <a:r>
              <a:rPr lang="tr-TR" sz="2200" dirty="0" err="1"/>
              <a:t>high</a:t>
            </a:r>
            <a:r>
              <a:rPr lang="tr-TR" sz="2200" dirty="0"/>
              <a:t> </a:t>
            </a:r>
            <a:r>
              <a:rPr lang="tr-TR" sz="2200" dirty="0" err="1"/>
              <a:t>school</a:t>
            </a:r>
            <a:r>
              <a:rPr lang="tr-TR" sz="2200" dirty="0"/>
              <a:t>                                                                           </a:t>
            </a:r>
          </a:p>
          <a:p>
            <a:r>
              <a:rPr lang="en-US" sz="1900" dirty="0"/>
              <a:t>I  study at Naci </a:t>
            </a:r>
            <a:r>
              <a:rPr lang="en-US" sz="1900" dirty="0" err="1"/>
              <a:t>ekşi</a:t>
            </a:r>
            <a:r>
              <a:rPr lang="en-US" sz="1900" dirty="0"/>
              <a:t> </a:t>
            </a:r>
            <a:r>
              <a:rPr lang="en-US" sz="1900" dirty="0" err="1"/>
              <a:t>Anolation</a:t>
            </a:r>
            <a:r>
              <a:rPr lang="en-US" sz="1900" dirty="0"/>
              <a:t> high school . I am</a:t>
            </a:r>
            <a:r>
              <a:rPr lang="tr-TR" sz="1900" dirty="0"/>
              <a:t> in </a:t>
            </a:r>
            <a:r>
              <a:rPr lang="tr-TR" sz="1900" dirty="0" err="1"/>
              <a:t>the</a:t>
            </a:r>
            <a:r>
              <a:rPr lang="en-US" sz="1900" dirty="0"/>
              <a:t> to second grade in this school. This school was founded in 1989. So this school is a multi-disciplinary and well-educated </a:t>
            </a:r>
            <a:r>
              <a:rPr lang="en-US" sz="1900" dirty="0" err="1"/>
              <a:t>school.our</a:t>
            </a:r>
            <a:r>
              <a:rPr lang="en-US" sz="1900" dirty="0"/>
              <a:t> teachers are very good</a:t>
            </a:r>
            <a:r>
              <a:rPr lang="tr-TR" sz="1900" dirty="0"/>
              <a:t>,</a:t>
            </a:r>
            <a:r>
              <a:rPr lang="tr-TR" sz="1900" dirty="0" err="1"/>
              <a:t>fun</a:t>
            </a:r>
            <a:r>
              <a:rPr lang="en-US" sz="1900" dirty="0"/>
              <a:t> and helpful to us. so we students always want to</a:t>
            </a:r>
            <a:r>
              <a:rPr lang="tr-TR" sz="1900" dirty="0"/>
              <a:t> do </a:t>
            </a:r>
            <a:r>
              <a:rPr lang="tr-TR" sz="1900" dirty="0" err="1"/>
              <a:t>our</a:t>
            </a:r>
            <a:r>
              <a:rPr lang="en-US" sz="1900" dirty="0"/>
              <a:t> best and we always study our </a:t>
            </a:r>
            <a:r>
              <a:rPr lang="en-US" sz="1900" dirty="0" err="1"/>
              <a:t>lessons.we</a:t>
            </a:r>
            <a:r>
              <a:rPr lang="en-US" sz="1900" dirty="0"/>
              <a:t> and our teachers always do </a:t>
            </a:r>
            <a:r>
              <a:rPr lang="en-US" sz="1900" dirty="0" err="1"/>
              <a:t>activites</a:t>
            </a:r>
            <a:r>
              <a:rPr lang="en-US" sz="1900" dirty="0"/>
              <a:t> in the field of music and sports etc. </a:t>
            </a:r>
            <a:r>
              <a:rPr lang="en-US" sz="1900" dirty="0" err="1"/>
              <a:t>ın</a:t>
            </a:r>
            <a:r>
              <a:rPr lang="en-US" sz="1900" dirty="0"/>
              <a:t> this way , we both have fun and learn new things.</a:t>
            </a:r>
            <a:endParaRPr lang="tr-TR" sz="19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0FBB873-FA13-DF44-B110-DDC8B91A8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8047089" y="1834816"/>
            <a:ext cx="4168661" cy="5035059"/>
            <a:chOff x="8023339" y="-768"/>
            <a:chExt cx="4168661" cy="5035059"/>
          </a:xfrm>
        </p:grpSpPr>
        <p:sp>
          <p:nvSpPr>
            <p:cNvPr id="17" name="Freeform: Shape 12">
              <a:extLst>
                <a:ext uri="{FF2B5EF4-FFF2-40B4-BE49-F238E27FC236}">
                  <a16:creationId xmlns:a16="http://schemas.microsoft.com/office/drawing/2014/main" id="{5ADAD4B7-22E4-154D-B92A-5198D3A30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43705" y="1907347"/>
              <a:ext cx="2249810" cy="304413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82900" h="5795027">
                  <a:moveTo>
                    <a:pt x="2144960" y="0"/>
                  </a:moveTo>
                  <a:lnTo>
                    <a:pt x="2332832" y="164715"/>
                  </a:lnTo>
                  <a:cubicBezTo>
                    <a:pt x="2798675" y="524709"/>
                    <a:pt x="3323620" y="623869"/>
                    <a:pt x="3723546" y="855573"/>
                  </a:cubicBezTo>
                  <a:cubicBezTo>
                    <a:pt x="4108105" y="1124469"/>
                    <a:pt x="4282900" y="1432851"/>
                    <a:pt x="4282900" y="2048959"/>
                  </a:cubicBezTo>
                  <a:lnTo>
                    <a:pt x="4282900" y="2231503"/>
                  </a:lnTo>
                  <a:lnTo>
                    <a:pt x="4282900" y="2752557"/>
                  </a:lnTo>
                  <a:lnTo>
                    <a:pt x="4282900" y="3042471"/>
                  </a:lnTo>
                  <a:lnTo>
                    <a:pt x="4282900" y="3441681"/>
                  </a:lnTo>
                  <a:lnTo>
                    <a:pt x="4282900" y="3746068"/>
                  </a:lnTo>
                  <a:cubicBezTo>
                    <a:pt x="4282900" y="4362177"/>
                    <a:pt x="4108103" y="4670559"/>
                    <a:pt x="3723546" y="4939455"/>
                  </a:cubicBezTo>
                  <a:cubicBezTo>
                    <a:pt x="3323617" y="5171158"/>
                    <a:pt x="2798672" y="527031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25400" cap="rnd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3">
              <a:extLst>
                <a:ext uri="{FF2B5EF4-FFF2-40B4-BE49-F238E27FC236}">
                  <a16:creationId xmlns:a16="http://schemas.microsoft.com/office/drawing/2014/main" id="{24FD4089-3065-364F-9CDA-C75E840F7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82500" y="1824533"/>
              <a:ext cx="2372219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82900" h="5795027">
                  <a:moveTo>
                    <a:pt x="2144960" y="0"/>
                  </a:moveTo>
                  <a:lnTo>
                    <a:pt x="2332832" y="164715"/>
                  </a:lnTo>
                  <a:cubicBezTo>
                    <a:pt x="2798675" y="524709"/>
                    <a:pt x="3323620" y="623869"/>
                    <a:pt x="3723546" y="855573"/>
                  </a:cubicBezTo>
                  <a:cubicBezTo>
                    <a:pt x="4108105" y="1124469"/>
                    <a:pt x="4282900" y="1432851"/>
                    <a:pt x="4282900" y="2048959"/>
                  </a:cubicBezTo>
                  <a:lnTo>
                    <a:pt x="4282900" y="2231503"/>
                  </a:lnTo>
                  <a:lnTo>
                    <a:pt x="4282900" y="2752557"/>
                  </a:lnTo>
                  <a:lnTo>
                    <a:pt x="4282900" y="3042471"/>
                  </a:lnTo>
                  <a:lnTo>
                    <a:pt x="4282900" y="3441681"/>
                  </a:lnTo>
                  <a:lnTo>
                    <a:pt x="4282900" y="3746068"/>
                  </a:lnTo>
                  <a:cubicBezTo>
                    <a:pt x="4282900" y="4362177"/>
                    <a:pt x="4108103" y="4670559"/>
                    <a:pt x="3723546" y="4939455"/>
                  </a:cubicBezTo>
                  <a:cubicBezTo>
                    <a:pt x="3323617" y="5171158"/>
                    <a:pt x="2798672" y="527031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close/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9">
              <a:extLst>
                <a:ext uri="{FF2B5EF4-FFF2-40B4-BE49-F238E27FC236}">
                  <a16:creationId xmlns:a16="http://schemas.microsoft.com/office/drawing/2014/main" id="{D56A9D0E-EEBA-444C-861A-BE29669F6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84672" y="0"/>
              <a:ext cx="1607328" cy="2294745"/>
            </a:xfrm>
            <a:custGeom>
              <a:avLst/>
              <a:gdLst>
                <a:gd name="connsiteX0" fmla="*/ 49162 w 1607328"/>
                <a:gd name="connsiteY0" fmla="*/ 0 h 2294745"/>
                <a:gd name="connsiteX1" fmla="*/ 1607328 w 1607328"/>
                <a:gd name="connsiteY1" fmla="*/ 0 h 2294745"/>
                <a:gd name="connsiteX2" fmla="*/ 1607328 w 1607328"/>
                <a:gd name="connsiteY2" fmla="*/ 2000018 h 2294745"/>
                <a:gd name="connsiteX3" fmla="*/ 1603693 w 1607328"/>
                <a:gd name="connsiteY3" fmla="*/ 2001495 h 2294745"/>
                <a:gd name="connsiteX4" fmla="*/ 1225436 w 1607328"/>
                <a:gd name="connsiteY4" fmla="*/ 2208220 h 2294745"/>
                <a:gd name="connsiteX5" fmla="*/ 1123061 w 1607328"/>
                <a:gd name="connsiteY5" fmla="*/ 2294745 h 2294745"/>
                <a:gd name="connsiteX6" fmla="*/ 1024372 w 1607328"/>
                <a:gd name="connsiteY6" fmla="*/ 2208220 h 2294745"/>
                <a:gd name="connsiteX7" fmla="*/ 293828 w 1607328"/>
                <a:gd name="connsiteY7" fmla="*/ 1845313 h 2294745"/>
                <a:gd name="connsiteX8" fmla="*/ 0 w 1607328"/>
                <a:gd name="connsiteY8" fmla="*/ 1218426 h 2294745"/>
                <a:gd name="connsiteX9" fmla="*/ 0 w 1607328"/>
                <a:gd name="connsiteY9" fmla="*/ 1058531 h 2294745"/>
                <a:gd name="connsiteX10" fmla="*/ 0 w 1607328"/>
                <a:gd name="connsiteY10" fmla="*/ 848826 h 2294745"/>
                <a:gd name="connsiteX11" fmla="*/ 0 w 1607328"/>
                <a:gd name="connsiteY11" fmla="*/ 696534 h 2294745"/>
                <a:gd name="connsiteX12" fmla="*/ 0 w 1607328"/>
                <a:gd name="connsiteY12" fmla="*/ 422824 h 2294745"/>
                <a:gd name="connsiteX13" fmla="*/ 0 w 1607328"/>
                <a:gd name="connsiteY13" fmla="*/ 326933 h 2294745"/>
                <a:gd name="connsiteX14" fmla="*/ 39706 w 1607328"/>
                <a:gd name="connsiteY14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7328" h="2294745">
                  <a:moveTo>
                    <a:pt x="49162" y="0"/>
                  </a:moveTo>
                  <a:lnTo>
                    <a:pt x="1607328" y="0"/>
                  </a:lnTo>
                  <a:lnTo>
                    <a:pt x="1607328" y="2000018"/>
                  </a:lnTo>
                  <a:lnTo>
                    <a:pt x="1603693" y="2001495"/>
                  </a:lnTo>
                  <a:cubicBezTo>
                    <a:pt x="1477906" y="2053369"/>
                    <a:pt x="1347790" y="2113667"/>
                    <a:pt x="1225436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3"/>
                  </a:lnTo>
                  <a:cubicBezTo>
                    <a:pt x="0" y="205568"/>
                    <a:pt x="12912" y="106934"/>
                    <a:pt x="39706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86C7105-F980-9440-B632-6BB9BA91F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84543" y="0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3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9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3 h 2294745"/>
                <a:gd name="connsiteX20" fmla="*/ 39706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3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9" y="1845313"/>
                  </a:cubicBezTo>
                  <a:cubicBezTo>
                    <a:pt x="91821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3"/>
                  </a:lnTo>
                  <a:cubicBezTo>
                    <a:pt x="0" y="205568"/>
                    <a:pt x="12913" y="106934"/>
                    <a:pt x="39706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21">
              <a:extLst>
                <a:ext uri="{FF2B5EF4-FFF2-40B4-BE49-F238E27FC236}">
                  <a16:creationId xmlns:a16="http://schemas.microsoft.com/office/drawing/2014/main" id="{25923AF0-FA0A-744F-A0D9-27004EDB4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3339" y="0"/>
              <a:ext cx="2372219" cy="2377558"/>
            </a:xfrm>
            <a:custGeom>
              <a:avLst/>
              <a:gdLst>
                <a:gd name="connsiteX0" fmla="*/ 37572 w 2372219"/>
                <a:gd name="connsiteY0" fmla="*/ 0 h 2377558"/>
                <a:gd name="connsiteX1" fmla="*/ 2334647 w 2372219"/>
                <a:gd name="connsiteY1" fmla="*/ 0 h 2377558"/>
                <a:gd name="connsiteX2" fmla="*/ 2353763 w 2372219"/>
                <a:gd name="connsiteY2" fmla="*/ 76379 h 2377558"/>
                <a:gd name="connsiteX3" fmla="*/ 2372219 w 2372219"/>
                <a:gd name="connsiteY3" fmla="*/ 302680 h 2377558"/>
                <a:gd name="connsiteX4" fmla="*/ 2372219 w 2372219"/>
                <a:gd name="connsiteY4" fmla="*/ 403788 h 2377558"/>
                <a:gd name="connsiteX5" fmla="*/ 2372219 w 2372219"/>
                <a:gd name="connsiteY5" fmla="*/ 692390 h 2377558"/>
                <a:gd name="connsiteX6" fmla="*/ 2372219 w 2372219"/>
                <a:gd name="connsiteY6" fmla="*/ 852968 h 2377558"/>
                <a:gd name="connsiteX7" fmla="*/ 2372219 w 2372219"/>
                <a:gd name="connsiteY7" fmla="*/ 1074083 h 2377558"/>
                <a:gd name="connsiteX8" fmla="*/ 2372219 w 2372219"/>
                <a:gd name="connsiteY8" fmla="*/ 1242678 h 2377558"/>
                <a:gd name="connsiteX9" fmla="*/ 2062403 w 2372219"/>
                <a:gd name="connsiteY9" fmla="*/ 1903673 h 2377558"/>
                <a:gd name="connsiteX10" fmla="*/ 1292111 w 2372219"/>
                <a:gd name="connsiteY10" fmla="*/ 2286325 h 2377558"/>
                <a:gd name="connsiteX11" fmla="*/ 1184165 w 2372219"/>
                <a:gd name="connsiteY11" fmla="*/ 2377558 h 2377558"/>
                <a:gd name="connsiteX12" fmla="*/ 1080107 w 2372219"/>
                <a:gd name="connsiteY12" fmla="*/ 2286325 h 2377558"/>
                <a:gd name="connsiteX13" fmla="*/ 309816 w 2372219"/>
                <a:gd name="connsiteY13" fmla="*/ 1903673 h 2377558"/>
                <a:gd name="connsiteX14" fmla="*/ 0 w 2372219"/>
                <a:gd name="connsiteY14" fmla="*/ 1242678 h 2377558"/>
                <a:gd name="connsiteX15" fmla="*/ 0 w 2372219"/>
                <a:gd name="connsiteY15" fmla="*/ 1074083 h 2377558"/>
                <a:gd name="connsiteX16" fmla="*/ 0 w 2372219"/>
                <a:gd name="connsiteY16" fmla="*/ 852968 h 2377558"/>
                <a:gd name="connsiteX17" fmla="*/ 0 w 2372219"/>
                <a:gd name="connsiteY17" fmla="*/ 692390 h 2377558"/>
                <a:gd name="connsiteX18" fmla="*/ 0 w 2372219"/>
                <a:gd name="connsiteY18" fmla="*/ 403788 h 2377558"/>
                <a:gd name="connsiteX19" fmla="*/ 0 w 2372219"/>
                <a:gd name="connsiteY19" fmla="*/ 302680 h 2377558"/>
                <a:gd name="connsiteX20" fmla="*/ 18456 w 2372219"/>
                <a:gd name="connsiteY20" fmla="*/ 76379 h 2377558"/>
                <a:gd name="connsiteX0" fmla="*/ 2334647 w 2426087"/>
                <a:gd name="connsiteY0" fmla="*/ 0 h 2377558"/>
                <a:gd name="connsiteX1" fmla="*/ 2353763 w 2426087"/>
                <a:gd name="connsiteY1" fmla="*/ 76379 h 2377558"/>
                <a:gd name="connsiteX2" fmla="*/ 2372219 w 2426087"/>
                <a:gd name="connsiteY2" fmla="*/ 302680 h 2377558"/>
                <a:gd name="connsiteX3" fmla="*/ 2372219 w 2426087"/>
                <a:gd name="connsiteY3" fmla="*/ 403788 h 2377558"/>
                <a:gd name="connsiteX4" fmla="*/ 2372219 w 2426087"/>
                <a:gd name="connsiteY4" fmla="*/ 692390 h 2377558"/>
                <a:gd name="connsiteX5" fmla="*/ 2372219 w 2426087"/>
                <a:gd name="connsiteY5" fmla="*/ 852968 h 2377558"/>
                <a:gd name="connsiteX6" fmla="*/ 2372219 w 2426087"/>
                <a:gd name="connsiteY6" fmla="*/ 1074083 h 2377558"/>
                <a:gd name="connsiteX7" fmla="*/ 2372219 w 2426087"/>
                <a:gd name="connsiteY7" fmla="*/ 1242678 h 2377558"/>
                <a:gd name="connsiteX8" fmla="*/ 2062403 w 2426087"/>
                <a:gd name="connsiteY8" fmla="*/ 1903673 h 2377558"/>
                <a:gd name="connsiteX9" fmla="*/ 1292111 w 2426087"/>
                <a:gd name="connsiteY9" fmla="*/ 2286325 h 2377558"/>
                <a:gd name="connsiteX10" fmla="*/ 1184165 w 2426087"/>
                <a:gd name="connsiteY10" fmla="*/ 2377558 h 2377558"/>
                <a:gd name="connsiteX11" fmla="*/ 1080107 w 2426087"/>
                <a:gd name="connsiteY11" fmla="*/ 2286325 h 2377558"/>
                <a:gd name="connsiteX12" fmla="*/ 309816 w 2426087"/>
                <a:gd name="connsiteY12" fmla="*/ 1903673 h 2377558"/>
                <a:gd name="connsiteX13" fmla="*/ 0 w 2426087"/>
                <a:gd name="connsiteY13" fmla="*/ 1242678 h 2377558"/>
                <a:gd name="connsiteX14" fmla="*/ 0 w 2426087"/>
                <a:gd name="connsiteY14" fmla="*/ 1074083 h 2377558"/>
                <a:gd name="connsiteX15" fmla="*/ 0 w 2426087"/>
                <a:gd name="connsiteY15" fmla="*/ 852968 h 2377558"/>
                <a:gd name="connsiteX16" fmla="*/ 0 w 2426087"/>
                <a:gd name="connsiteY16" fmla="*/ 692390 h 2377558"/>
                <a:gd name="connsiteX17" fmla="*/ 0 w 2426087"/>
                <a:gd name="connsiteY17" fmla="*/ 403788 h 2377558"/>
                <a:gd name="connsiteX18" fmla="*/ 0 w 2426087"/>
                <a:gd name="connsiteY18" fmla="*/ 302680 h 2377558"/>
                <a:gd name="connsiteX19" fmla="*/ 18456 w 2426087"/>
                <a:gd name="connsiteY19" fmla="*/ 76379 h 2377558"/>
                <a:gd name="connsiteX20" fmla="*/ 37572 w 2426087"/>
                <a:gd name="connsiteY20" fmla="*/ 0 h 2377558"/>
                <a:gd name="connsiteX21" fmla="*/ 2426087 w 2426087"/>
                <a:gd name="connsiteY21" fmla="*/ 91440 h 2377558"/>
                <a:gd name="connsiteX0" fmla="*/ 2334647 w 2372219"/>
                <a:gd name="connsiteY0" fmla="*/ 0 h 2377558"/>
                <a:gd name="connsiteX1" fmla="*/ 2353763 w 2372219"/>
                <a:gd name="connsiteY1" fmla="*/ 76379 h 2377558"/>
                <a:gd name="connsiteX2" fmla="*/ 2372219 w 2372219"/>
                <a:gd name="connsiteY2" fmla="*/ 302680 h 2377558"/>
                <a:gd name="connsiteX3" fmla="*/ 2372219 w 2372219"/>
                <a:gd name="connsiteY3" fmla="*/ 403788 h 2377558"/>
                <a:gd name="connsiteX4" fmla="*/ 2372219 w 2372219"/>
                <a:gd name="connsiteY4" fmla="*/ 692390 h 2377558"/>
                <a:gd name="connsiteX5" fmla="*/ 2372219 w 2372219"/>
                <a:gd name="connsiteY5" fmla="*/ 852968 h 2377558"/>
                <a:gd name="connsiteX6" fmla="*/ 2372219 w 2372219"/>
                <a:gd name="connsiteY6" fmla="*/ 1074083 h 2377558"/>
                <a:gd name="connsiteX7" fmla="*/ 2372219 w 2372219"/>
                <a:gd name="connsiteY7" fmla="*/ 1242678 h 2377558"/>
                <a:gd name="connsiteX8" fmla="*/ 2062403 w 2372219"/>
                <a:gd name="connsiteY8" fmla="*/ 1903673 h 2377558"/>
                <a:gd name="connsiteX9" fmla="*/ 1292111 w 2372219"/>
                <a:gd name="connsiteY9" fmla="*/ 2286325 h 2377558"/>
                <a:gd name="connsiteX10" fmla="*/ 1184165 w 2372219"/>
                <a:gd name="connsiteY10" fmla="*/ 2377558 h 2377558"/>
                <a:gd name="connsiteX11" fmla="*/ 1080107 w 2372219"/>
                <a:gd name="connsiteY11" fmla="*/ 2286325 h 2377558"/>
                <a:gd name="connsiteX12" fmla="*/ 309816 w 2372219"/>
                <a:gd name="connsiteY12" fmla="*/ 1903673 h 2377558"/>
                <a:gd name="connsiteX13" fmla="*/ 0 w 2372219"/>
                <a:gd name="connsiteY13" fmla="*/ 1242678 h 2377558"/>
                <a:gd name="connsiteX14" fmla="*/ 0 w 2372219"/>
                <a:gd name="connsiteY14" fmla="*/ 1074083 h 2377558"/>
                <a:gd name="connsiteX15" fmla="*/ 0 w 2372219"/>
                <a:gd name="connsiteY15" fmla="*/ 852968 h 2377558"/>
                <a:gd name="connsiteX16" fmla="*/ 0 w 2372219"/>
                <a:gd name="connsiteY16" fmla="*/ 692390 h 2377558"/>
                <a:gd name="connsiteX17" fmla="*/ 0 w 2372219"/>
                <a:gd name="connsiteY17" fmla="*/ 403788 h 2377558"/>
                <a:gd name="connsiteX18" fmla="*/ 0 w 2372219"/>
                <a:gd name="connsiteY18" fmla="*/ 302680 h 2377558"/>
                <a:gd name="connsiteX19" fmla="*/ 18456 w 2372219"/>
                <a:gd name="connsiteY19" fmla="*/ 76379 h 2377558"/>
                <a:gd name="connsiteX20" fmla="*/ 37572 w 2372219"/>
                <a:gd name="connsiteY20" fmla="*/ 0 h 237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2219" h="2377558">
                  <a:moveTo>
                    <a:pt x="2334647" y="0"/>
                  </a:moveTo>
                  <a:lnTo>
                    <a:pt x="2353763" y="76379"/>
                  </a:lnTo>
                  <a:cubicBezTo>
                    <a:pt x="2366168" y="142708"/>
                    <a:pt x="2372219" y="217368"/>
                    <a:pt x="2372219" y="302680"/>
                  </a:cubicBezTo>
                  <a:lnTo>
                    <a:pt x="2372219" y="403788"/>
                  </a:lnTo>
                  <a:lnTo>
                    <a:pt x="2372219" y="692390"/>
                  </a:lnTo>
                  <a:lnTo>
                    <a:pt x="2372219" y="852968"/>
                  </a:lnTo>
                  <a:lnTo>
                    <a:pt x="2372219" y="1074083"/>
                  </a:lnTo>
                  <a:lnTo>
                    <a:pt x="2372219" y="1242678"/>
                  </a:lnTo>
                  <a:cubicBezTo>
                    <a:pt x="2372219" y="1583929"/>
                    <a:pt x="2275402" y="1754736"/>
                    <a:pt x="2062403" y="1903673"/>
                  </a:cubicBezTo>
                  <a:cubicBezTo>
                    <a:pt x="1840890" y="2032009"/>
                    <a:pt x="1550133" y="2086932"/>
                    <a:pt x="1292111" y="2286325"/>
                  </a:cubicBezTo>
                  <a:lnTo>
                    <a:pt x="1184165" y="2377558"/>
                  </a:lnTo>
                  <a:lnTo>
                    <a:pt x="1080107" y="2286325"/>
                  </a:lnTo>
                  <a:cubicBezTo>
                    <a:pt x="822085" y="2086932"/>
                    <a:pt x="531327" y="2032009"/>
                    <a:pt x="309816" y="1903673"/>
                  </a:cubicBezTo>
                  <a:cubicBezTo>
                    <a:pt x="96817" y="1754736"/>
                    <a:pt x="0" y="1583929"/>
                    <a:pt x="0" y="1242678"/>
                  </a:cubicBezTo>
                  <a:lnTo>
                    <a:pt x="0" y="1074083"/>
                  </a:lnTo>
                  <a:lnTo>
                    <a:pt x="0" y="852968"/>
                  </a:lnTo>
                  <a:lnTo>
                    <a:pt x="0" y="692390"/>
                  </a:lnTo>
                  <a:lnTo>
                    <a:pt x="0" y="403788"/>
                  </a:lnTo>
                  <a:lnTo>
                    <a:pt x="0" y="302680"/>
                  </a:lnTo>
                  <a:cubicBezTo>
                    <a:pt x="0" y="217368"/>
                    <a:pt x="6051" y="142708"/>
                    <a:pt x="18456" y="76379"/>
                  </a:cubicBezTo>
                  <a:lnTo>
                    <a:pt x="37572" y="0"/>
                  </a:ln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23">
              <a:extLst>
                <a:ext uri="{FF2B5EF4-FFF2-40B4-BE49-F238E27FC236}">
                  <a16:creationId xmlns:a16="http://schemas.microsoft.com/office/drawing/2014/main" id="{A0CAAA3D-A6C2-3E40-BE16-154D46A91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3468" y="-768"/>
              <a:ext cx="1668532" cy="2378326"/>
            </a:xfrm>
            <a:custGeom>
              <a:avLst/>
              <a:gdLst>
                <a:gd name="connsiteX0" fmla="*/ 37572 w 1668532"/>
                <a:gd name="connsiteY0" fmla="*/ 0 h 2377558"/>
                <a:gd name="connsiteX1" fmla="*/ 1668532 w 1668532"/>
                <a:gd name="connsiteY1" fmla="*/ 0 h 2377558"/>
                <a:gd name="connsiteX2" fmla="*/ 1668532 w 1668532"/>
                <a:gd name="connsiteY2" fmla="*/ 2078004 h 2377558"/>
                <a:gd name="connsiteX3" fmla="*/ 1590818 w 1668532"/>
                <a:gd name="connsiteY3" fmla="*/ 2111466 h 2377558"/>
                <a:gd name="connsiteX4" fmla="*/ 1292111 w 1668532"/>
                <a:gd name="connsiteY4" fmla="*/ 2286325 h 2377558"/>
                <a:gd name="connsiteX5" fmla="*/ 1184165 w 1668532"/>
                <a:gd name="connsiteY5" fmla="*/ 2377558 h 2377558"/>
                <a:gd name="connsiteX6" fmla="*/ 1080107 w 1668532"/>
                <a:gd name="connsiteY6" fmla="*/ 2286325 h 2377558"/>
                <a:gd name="connsiteX7" fmla="*/ 309815 w 1668532"/>
                <a:gd name="connsiteY7" fmla="*/ 1903673 h 2377558"/>
                <a:gd name="connsiteX8" fmla="*/ 0 w 1668532"/>
                <a:gd name="connsiteY8" fmla="*/ 1242678 h 2377558"/>
                <a:gd name="connsiteX9" fmla="*/ 0 w 1668532"/>
                <a:gd name="connsiteY9" fmla="*/ 1074083 h 2377558"/>
                <a:gd name="connsiteX10" fmla="*/ 0 w 1668532"/>
                <a:gd name="connsiteY10" fmla="*/ 852968 h 2377558"/>
                <a:gd name="connsiteX11" fmla="*/ 0 w 1668532"/>
                <a:gd name="connsiteY11" fmla="*/ 692390 h 2377558"/>
                <a:gd name="connsiteX12" fmla="*/ 0 w 1668532"/>
                <a:gd name="connsiteY12" fmla="*/ 403788 h 2377558"/>
                <a:gd name="connsiteX13" fmla="*/ 0 w 1668532"/>
                <a:gd name="connsiteY13" fmla="*/ 302680 h 2377558"/>
                <a:gd name="connsiteX14" fmla="*/ 18456 w 1668532"/>
                <a:gd name="connsiteY14" fmla="*/ 76379 h 2377558"/>
                <a:gd name="connsiteX0" fmla="*/ 37572 w 1668532"/>
                <a:gd name="connsiteY0" fmla="*/ 0 h 2377558"/>
                <a:gd name="connsiteX1" fmla="*/ 1668532 w 1668532"/>
                <a:gd name="connsiteY1" fmla="*/ 0 h 2377558"/>
                <a:gd name="connsiteX2" fmla="*/ 1668532 w 1668532"/>
                <a:gd name="connsiteY2" fmla="*/ 2078004 h 2377558"/>
                <a:gd name="connsiteX3" fmla="*/ 1590818 w 1668532"/>
                <a:gd name="connsiteY3" fmla="*/ 2111466 h 2377558"/>
                <a:gd name="connsiteX4" fmla="*/ 1292111 w 1668532"/>
                <a:gd name="connsiteY4" fmla="*/ 2286325 h 2377558"/>
                <a:gd name="connsiteX5" fmla="*/ 1184165 w 1668532"/>
                <a:gd name="connsiteY5" fmla="*/ 2377558 h 2377558"/>
                <a:gd name="connsiteX6" fmla="*/ 1080107 w 1668532"/>
                <a:gd name="connsiteY6" fmla="*/ 2286325 h 2377558"/>
                <a:gd name="connsiteX7" fmla="*/ 309815 w 1668532"/>
                <a:gd name="connsiteY7" fmla="*/ 1903673 h 2377558"/>
                <a:gd name="connsiteX8" fmla="*/ 0 w 1668532"/>
                <a:gd name="connsiteY8" fmla="*/ 1242678 h 2377558"/>
                <a:gd name="connsiteX9" fmla="*/ 0 w 1668532"/>
                <a:gd name="connsiteY9" fmla="*/ 1074083 h 2377558"/>
                <a:gd name="connsiteX10" fmla="*/ 0 w 1668532"/>
                <a:gd name="connsiteY10" fmla="*/ 852968 h 2377558"/>
                <a:gd name="connsiteX11" fmla="*/ 0 w 1668532"/>
                <a:gd name="connsiteY11" fmla="*/ 692390 h 2377558"/>
                <a:gd name="connsiteX12" fmla="*/ 0 w 1668532"/>
                <a:gd name="connsiteY12" fmla="*/ 403788 h 2377558"/>
                <a:gd name="connsiteX13" fmla="*/ 0 w 1668532"/>
                <a:gd name="connsiteY13" fmla="*/ 302680 h 2377558"/>
                <a:gd name="connsiteX14" fmla="*/ 18456 w 1668532"/>
                <a:gd name="connsiteY14" fmla="*/ 76379 h 2377558"/>
                <a:gd name="connsiteX15" fmla="*/ 129012 w 1668532"/>
                <a:gd name="connsiteY15" fmla="*/ 91440 h 2377558"/>
                <a:gd name="connsiteX0" fmla="*/ 1668532 w 1668532"/>
                <a:gd name="connsiteY0" fmla="*/ 0 h 2377558"/>
                <a:gd name="connsiteX1" fmla="*/ 1668532 w 1668532"/>
                <a:gd name="connsiteY1" fmla="*/ 2078004 h 2377558"/>
                <a:gd name="connsiteX2" fmla="*/ 1590818 w 1668532"/>
                <a:gd name="connsiteY2" fmla="*/ 2111466 h 2377558"/>
                <a:gd name="connsiteX3" fmla="*/ 1292111 w 1668532"/>
                <a:gd name="connsiteY3" fmla="*/ 2286325 h 2377558"/>
                <a:gd name="connsiteX4" fmla="*/ 1184165 w 1668532"/>
                <a:gd name="connsiteY4" fmla="*/ 2377558 h 2377558"/>
                <a:gd name="connsiteX5" fmla="*/ 1080107 w 1668532"/>
                <a:gd name="connsiteY5" fmla="*/ 2286325 h 2377558"/>
                <a:gd name="connsiteX6" fmla="*/ 309815 w 1668532"/>
                <a:gd name="connsiteY6" fmla="*/ 1903673 h 2377558"/>
                <a:gd name="connsiteX7" fmla="*/ 0 w 1668532"/>
                <a:gd name="connsiteY7" fmla="*/ 1242678 h 2377558"/>
                <a:gd name="connsiteX8" fmla="*/ 0 w 1668532"/>
                <a:gd name="connsiteY8" fmla="*/ 1074083 h 2377558"/>
                <a:gd name="connsiteX9" fmla="*/ 0 w 1668532"/>
                <a:gd name="connsiteY9" fmla="*/ 852968 h 2377558"/>
                <a:gd name="connsiteX10" fmla="*/ 0 w 1668532"/>
                <a:gd name="connsiteY10" fmla="*/ 692390 h 2377558"/>
                <a:gd name="connsiteX11" fmla="*/ 0 w 1668532"/>
                <a:gd name="connsiteY11" fmla="*/ 403788 h 2377558"/>
                <a:gd name="connsiteX12" fmla="*/ 0 w 1668532"/>
                <a:gd name="connsiteY12" fmla="*/ 302680 h 2377558"/>
                <a:gd name="connsiteX13" fmla="*/ 18456 w 1668532"/>
                <a:gd name="connsiteY13" fmla="*/ 76379 h 2377558"/>
                <a:gd name="connsiteX14" fmla="*/ 129012 w 1668532"/>
                <a:gd name="connsiteY14" fmla="*/ 91440 h 2377558"/>
                <a:gd name="connsiteX0" fmla="*/ 1668532 w 1668532"/>
                <a:gd name="connsiteY0" fmla="*/ 2010028 h 2309582"/>
                <a:gd name="connsiteX1" fmla="*/ 1590818 w 1668532"/>
                <a:gd name="connsiteY1" fmla="*/ 2043490 h 2309582"/>
                <a:gd name="connsiteX2" fmla="*/ 1292111 w 1668532"/>
                <a:gd name="connsiteY2" fmla="*/ 2218349 h 2309582"/>
                <a:gd name="connsiteX3" fmla="*/ 1184165 w 1668532"/>
                <a:gd name="connsiteY3" fmla="*/ 2309582 h 2309582"/>
                <a:gd name="connsiteX4" fmla="*/ 1080107 w 1668532"/>
                <a:gd name="connsiteY4" fmla="*/ 2218349 h 2309582"/>
                <a:gd name="connsiteX5" fmla="*/ 309815 w 1668532"/>
                <a:gd name="connsiteY5" fmla="*/ 1835697 h 2309582"/>
                <a:gd name="connsiteX6" fmla="*/ 0 w 1668532"/>
                <a:gd name="connsiteY6" fmla="*/ 1174702 h 2309582"/>
                <a:gd name="connsiteX7" fmla="*/ 0 w 1668532"/>
                <a:gd name="connsiteY7" fmla="*/ 1006107 h 2309582"/>
                <a:gd name="connsiteX8" fmla="*/ 0 w 1668532"/>
                <a:gd name="connsiteY8" fmla="*/ 784992 h 2309582"/>
                <a:gd name="connsiteX9" fmla="*/ 0 w 1668532"/>
                <a:gd name="connsiteY9" fmla="*/ 624414 h 2309582"/>
                <a:gd name="connsiteX10" fmla="*/ 0 w 1668532"/>
                <a:gd name="connsiteY10" fmla="*/ 335812 h 2309582"/>
                <a:gd name="connsiteX11" fmla="*/ 0 w 1668532"/>
                <a:gd name="connsiteY11" fmla="*/ 234704 h 2309582"/>
                <a:gd name="connsiteX12" fmla="*/ 18456 w 1668532"/>
                <a:gd name="connsiteY12" fmla="*/ 8403 h 2309582"/>
                <a:gd name="connsiteX13" fmla="*/ 129012 w 1668532"/>
                <a:gd name="connsiteY13" fmla="*/ 23464 h 2309582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693158 h 2378326"/>
                <a:gd name="connsiteX10" fmla="*/ 0 w 1668532"/>
                <a:gd name="connsiteY10" fmla="*/ 404556 h 2378326"/>
                <a:gd name="connsiteX11" fmla="*/ 0 w 1668532"/>
                <a:gd name="connsiteY11" fmla="*/ 303448 h 2378326"/>
                <a:gd name="connsiteX12" fmla="*/ 18456 w 1668532"/>
                <a:gd name="connsiteY12" fmla="*/ 77147 h 2378326"/>
                <a:gd name="connsiteX13" fmla="*/ 27582 w 1668532"/>
                <a:gd name="connsiteY13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693158 h 2378326"/>
                <a:gd name="connsiteX10" fmla="*/ 0 w 1668532"/>
                <a:gd name="connsiteY10" fmla="*/ 303448 h 2378326"/>
                <a:gd name="connsiteX11" fmla="*/ 18456 w 1668532"/>
                <a:gd name="connsiteY11" fmla="*/ 77147 h 2378326"/>
                <a:gd name="connsiteX12" fmla="*/ 27582 w 1668532"/>
                <a:gd name="connsiteY12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853736 h 2378326"/>
                <a:gd name="connsiteX9" fmla="*/ 0 w 1668532"/>
                <a:gd name="connsiteY9" fmla="*/ 303448 h 2378326"/>
                <a:gd name="connsiteX10" fmla="*/ 18456 w 1668532"/>
                <a:gd name="connsiteY10" fmla="*/ 77147 h 2378326"/>
                <a:gd name="connsiteX11" fmla="*/ 27582 w 1668532"/>
                <a:gd name="connsiteY11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1074851 h 2378326"/>
                <a:gd name="connsiteX8" fmla="*/ 0 w 1668532"/>
                <a:gd name="connsiteY8" fmla="*/ 303448 h 2378326"/>
                <a:gd name="connsiteX9" fmla="*/ 18456 w 1668532"/>
                <a:gd name="connsiteY9" fmla="*/ 77147 h 2378326"/>
                <a:gd name="connsiteX10" fmla="*/ 27582 w 1668532"/>
                <a:gd name="connsiteY10" fmla="*/ 0 h 2378326"/>
                <a:gd name="connsiteX0" fmla="*/ 1668532 w 1668532"/>
                <a:gd name="connsiteY0" fmla="*/ 2078772 h 2378326"/>
                <a:gd name="connsiteX1" fmla="*/ 1590818 w 1668532"/>
                <a:gd name="connsiteY1" fmla="*/ 2112234 h 2378326"/>
                <a:gd name="connsiteX2" fmla="*/ 1292111 w 1668532"/>
                <a:gd name="connsiteY2" fmla="*/ 2287093 h 2378326"/>
                <a:gd name="connsiteX3" fmla="*/ 1184165 w 1668532"/>
                <a:gd name="connsiteY3" fmla="*/ 2378326 h 2378326"/>
                <a:gd name="connsiteX4" fmla="*/ 1080107 w 1668532"/>
                <a:gd name="connsiteY4" fmla="*/ 2287093 h 2378326"/>
                <a:gd name="connsiteX5" fmla="*/ 309815 w 1668532"/>
                <a:gd name="connsiteY5" fmla="*/ 1904441 h 2378326"/>
                <a:gd name="connsiteX6" fmla="*/ 0 w 1668532"/>
                <a:gd name="connsiteY6" fmla="*/ 1243446 h 2378326"/>
                <a:gd name="connsiteX7" fmla="*/ 0 w 1668532"/>
                <a:gd name="connsiteY7" fmla="*/ 303448 h 2378326"/>
                <a:gd name="connsiteX8" fmla="*/ 18456 w 1668532"/>
                <a:gd name="connsiteY8" fmla="*/ 77147 h 2378326"/>
                <a:gd name="connsiteX9" fmla="*/ 27582 w 1668532"/>
                <a:gd name="connsiteY9" fmla="*/ 0 h 237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8532" h="2378326">
                  <a:moveTo>
                    <a:pt x="1668532" y="2078772"/>
                  </a:moveTo>
                  <a:lnTo>
                    <a:pt x="1590818" y="2112234"/>
                  </a:lnTo>
                  <a:cubicBezTo>
                    <a:pt x="1490231" y="2157864"/>
                    <a:pt x="1388869" y="2212320"/>
                    <a:pt x="1292111" y="2287093"/>
                  </a:cubicBezTo>
                  <a:lnTo>
                    <a:pt x="1184165" y="2378326"/>
                  </a:lnTo>
                  <a:lnTo>
                    <a:pt x="1080107" y="2287093"/>
                  </a:lnTo>
                  <a:cubicBezTo>
                    <a:pt x="822085" y="2087700"/>
                    <a:pt x="531327" y="2032777"/>
                    <a:pt x="309815" y="1904441"/>
                  </a:cubicBezTo>
                  <a:cubicBezTo>
                    <a:pt x="96816" y="1755504"/>
                    <a:pt x="0" y="1584697"/>
                    <a:pt x="0" y="1243446"/>
                  </a:cubicBezTo>
                  <a:lnTo>
                    <a:pt x="0" y="303448"/>
                  </a:lnTo>
                  <a:cubicBezTo>
                    <a:pt x="0" y="218136"/>
                    <a:pt x="6051" y="143476"/>
                    <a:pt x="18456" y="77147"/>
                  </a:cubicBezTo>
                  <a:cubicBezTo>
                    <a:pt x="24828" y="51687"/>
                    <a:pt x="27582" y="0"/>
                    <a:pt x="27582" y="0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Resim 4">
            <a:extLst>
              <a:ext uri="{FF2B5EF4-FFF2-40B4-BE49-F238E27FC236}">
                <a16:creationId xmlns:a16="http://schemas.microsoft.com/office/drawing/2014/main" id="{455EB90F-1A24-4C7B-B4FD-14828BFC0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911" y="1449252"/>
            <a:ext cx="4291220" cy="367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59531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LightSeedRightStep">
      <a:dk1>
        <a:srgbClr val="000000"/>
      </a:dk1>
      <a:lt1>
        <a:srgbClr val="FFFFFF"/>
      </a:lt1>
      <a:dk2>
        <a:srgbClr val="243041"/>
      </a:dk2>
      <a:lt2>
        <a:srgbClr val="E8E3E2"/>
      </a:lt2>
      <a:accent1>
        <a:srgbClr val="7DA9B1"/>
      </a:accent1>
      <a:accent2>
        <a:srgbClr val="7F98BA"/>
      </a:accent2>
      <a:accent3>
        <a:srgbClr val="9696C6"/>
      </a:accent3>
      <a:accent4>
        <a:srgbClr val="977FBA"/>
      </a:accent4>
      <a:accent5>
        <a:srgbClr val="BD94C5"/>
      </a:accent5>
      <a:accent6>
        <a:srgbClr val="BA7FAB"/>
      </a:accent6>
      <a:hlink>
        <a:srgbClr val="AC7165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444</Words>
  <Application>Microsoft Office PowerPoint</Application>
  <PresentationFormat>Geniş ekran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Goudy Old Style</vt:lpstr>
      <vt:lpstr>MarrakeshVTI</vt:lpstr>
      <vt:lpstr>MY COUNTRY, TOWN AND SCHOOL</vt:lpstr>
      <vt:lpstr>MY COUNTRY </vt:lpstr>
      <vt:lpstr>MY TOWN</vt:lpstr>
      <vt:lpstr>MY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COUNTRY, TOWN AND SCHOOL</dc:title>
  <dc:creator>zeynep yaşar</dc:creator>
  <cp:lastModifiedBy>zeynep yaşar</cp:lastModifiedBy>
  <cp:revision>4</cp:revision>
  <dcterms:created xsi:type="dcterms:W3CDTF">2021-11-22T15:20:02Z</dcterms:created>
  <dcterms:modified xsi:type="dcterms:W3CDTF">2021-11-24T16:45:33Z</dcterms:modified>
</cp:coreProperties>
</file>