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8" r:id="rId4"/>
    <p:sldId id="261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22148B-F298-4A29-9D99-19B6E5C5C6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025DAA0-AB78-4833-A796-EF559D48D72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536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48B-F298-4A29-9D99-19B6E5C5C6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AA0-AB78-4833-A796-EF559D48D72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6611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48B-F298-4A29-9D99-19B6E5C5C6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AA0-AB78-4833-A796-EF559D48D72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9575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48B-F298-4A29-9D99-19B6E5C5C6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AA0-AB78-4833-A796-EF559D48D72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1596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48B-F298-4A29-9D99-19B6E5C5C6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AA0-AB78-4833-A796-EF559D48D72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3868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48B-F298-4A29-9D99-19B6E5C5C6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AA0-AB78-4833-A796-EF559D48D72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2169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48B-F298-4A29-9D99-19B6E5C5C6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AA0-AB78-4833-A796-EF559D48D72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8925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48B-F298-4A29-9D99-19B6E5C5C6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AA0-AB78-4833-A796-EF559D48D72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4541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48B-F298-4A29-9D99-19B6E5C5C6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AA0-AB78-4833-A796-EF559D48D72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518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48B-F298-4A29-9D99-19B6E5C5C6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AA0-AB78-4833-A796-EF559D48D72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9486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48B-F298-4A29-9D99-19B6E5C5C6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AA0-AB78-4833-A796-EF559D48D72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511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48B-F298-4A29-9D99-19B6E5C5C6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AA0-AB78-4833-A796-EF559D48D72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7259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48B-F298-4A29-9D99-19B6E5C5C6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AA0-AB78-4833-A796-EF559D48D72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7806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48B-F298-4A29-9D99-19B6E5C5C6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AA0-AB78-4833-A796-EF559D48D72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557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48B-F298-4A29-9D99-19B6E5C5C6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AA0-AB78-4833-A796-EF559D48D72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3962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48B-F298-4A29-9D99-19B6E5C5C6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AA0-AB78-4833-A796-EF559D48D72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058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48B-F298-4A29-9D99-19B6E5C5C6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5DAA0-AB78-4833-A796-EF559D48D72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2312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22148B-F298-4A29-9D99-19B6E5C5C612}" type="datetimeFigureOut">
              <a:rPr lang="sk-SK" smtClean="0"/>
              <a:pPr/>
              <a:t>28. 1. 2019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5DAA0-AB78-4833-A796-EF559D48D72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0784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KRIVÁŇ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SOFIA </a:t>
            </a:r>
            <a:r>
              <a:rPr lang="sk-SK" dirty="0" smtClean="0"/>
              <a:t>S., </a:t>
            </a:r>
            <a:r>
              <a:rPr lang="sk-SK" dirty="0" smtClean="0"/>
              <a:t>ANDREA </a:t>
            </a:r>
            <a:r>
              <a:rPr lang="sk-SK" dirty="0" smtClean="0"/>
              <a:t>P.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7795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STANICA VÝSTUPU KRIVÁŇ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/>
              <a:t>Náročnosť:</a:t>
            </a:r>
            <a:r>
              <a:rPr lang="sk-SK" dirty="0"/>
              <a:t> náročná, prevýšenie: 1139m, celodenná</a:t>
            </a:r>
          </a:p>
          <a:p>
            <a:r>
              <a:rPr lang="sk-SK" i="1" dirty="0"/>
              <a:t>Na túre uvidíte:</a:t>
            </a:r>
            <a:endParaRPr lang="sk-SK" dirty="0"/>
          </a:p>
          <a:p>
            <a:pPr lvl="0"/>
            <a:r>
              <a:rPr lang="sk-SK" dirty="0"/>
              <a:t>Krivánske Zelené pleso (2017m)- vysokohorské pleso pod východnými zrázmi Kriváňa vo Važeckej doline (pozri Najväčšie plesá vo Vysokých Tatrách)</a:t>
            </a:r>
          </a:p>
          <a:p>
            <a:pPr lvl="0"/>
            <a:r>
              <a:rPr lang="sk-SK" dirty="0" err="1"/>
              <a:t>Jamské</a:t>
            </a:r>
            <a:r>
              <a:rPr lang="sk-SK" dirty="0"/>
              <a:t> pleso (1447m) - horské jazero v krásnom lesnom prostredí, v limbovom háji.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0383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5399" y="1491323"/>
            <a:ext cx="9601196" cy="1992412"/>
          </a:xfrm>
        </p:spPr>
        <p:txBody>
          <a:bodyPr>
            <a:normAutofit/>
          </a:bodyPr>
          <a:lstStyle/>
          <a:p>
            <a:r>
              <a:rPr lang="sk-SK" sz="2000" dirty="0" smtClean="0"/>
              <a:t>Štrbské </a:t>
            </a:r>
            <a:r>
              <a:rPr lang="sk-SK" sz="2000" dirty="0"/>
              <a:t>Pleso (1355m, liečebný dom Solisko</a:t>
            </a:r>
            <a:r>
              <a:rPr lang="sk-SK" sz="2000" dirty="0" smtClean="0"/>
              <a:t>)/vlakom/-</a:t>
            </a:r>
            <a:r>
              <a:rPr lang="sk-SK" sz="2000" dirty="0"/>
              <a:t>  </a:t>
            </a:r>
            <a:r>
              <a:rPr lang="sk-SK" sz="2000" dirty="0" err="1"/>
              <a:t>rázc</a:t>
            </a:r>
            <a:r>
              <a:rPr lang="sk-SK" sz="2000" dirty="0"/>
              <a:t>. pod </a:t>
            </a:r>
            <a:r>
              <a:rPr lang="sk-SK" sz="2000" dirty="0" err="1"/>
              <a:t>Furkotskou</a:t>
            </a:r>
            <a:r>
              <a:rPr lang="sk-SK" sz="2000" dirty="0"/>
              <a:t> dolinou [0:45] - </a:t>
            </a:r>
            <a:r>
              <a:rPr lang="sk-SK" sz="2000" dirty="0" err="1"/>
              <a:t>Jamské</a:t>
            </a:r>
            <a:r>
              <a:rPr lang="sk-SK" sz="2000" dirty="0"/>
              <a:t> pleso (1448m) [0:25] pod Kriváňom [2:00] - Kriváň (2494m) [0:45] - pod Kriváňom [0:45] - </a:t>
            </a:r>
            <a:r>
              <a:rPr lang="sk-SK" sz="2000" dirty="0" err="1"/>
              <a:t>Jamské</a:t>
            </a:r>
            <a:r>
              <a:rPr lang="sk-SK" sz="2000" dirty="0"/>
              <a:t> pleso [1:30] pod </a:t>
            </a:r>
            <a:r>
              <a:rPr lang="sk-SK" sz="2000" dirty="0" err="1"/>
              <a:t>Furkotskou</a:t>
            </a:r>
            <a:r>
              <a:rPr lang="sk-SK" sz="2000" dirty="0"/>
              <a:t> dolinou [0:30] - Štrbské Pleso [0:30]. Celkový čas [7:15].</a:t>
            </a:r>
          </a:p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8072" y="2781837"/>
            <a:ext cx="10095851" cy="3349988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4364752" y="567993"/>
            <a:ext cx="2406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TRASA</a:t>
            </a:r>
            <a:endParaRPr lang="sk-SK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7868" y="3401859"/>
            <a:ext cx="36264" cy="54281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3" cstate="print"/>
          <a:srcRect l="2028" t="42436" r="15269" b="27491"/>
          <a:stretch/>
        </p:blipFill>
        <p:spPr>
          <a:xfrm>
            <a:off x="862085" y="2972408"/>
            <a:ext cx="10504094" cy="2199861"/>
          </a:xfrm>
          <a:prstGeom prst="rect">
            <a:avLst/>
          </a:prstGeom>
        </p:spPr>
      </p:pic>
      <p:sp>
        <p:nvSpPr>
          <p:cNvPr id="11" name="Obdĺžnik 10"/>
          <p:cNvSpPr/>
          <p:nvPr/>
        </p:nvSpPr>
        <p:spPr>
          <a:xfrm>
            <a:off x="3177999" y="1256279"/>
            <a:ext cx="5552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CESTA VLAKOM</a:t>
            </a:r>
            <a:endParaRPr lang="sk-SK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1813774" y="2424394"/>
            <a:ext cx="856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sk-SK" sz="2000" dirty="0" smtClean="0"/>
              <a:t>Zo stanice </a:t>
            </a:r>
            <a:r>
              <a:rPr lang="sk-SK" sz="2000" b="1" dirty="0" smtClean="0"/>
              <a:t>Poprad-Tatry</a:t>
            </a:r>
            <a:r>
              <a:rPr lang="sk-SK" sz="2000" dirty="0" smtClean="0"/>
              <a:t> sa vlakom presunieme na stanicu </a:t>
            </a:r>
            <a:r>
              <a:rPr lang="sk-SK" sz="2000" b="1" dirty="0" smtClean="0"/>
              <a:t>Štrbské Pleso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xmlns="" val="22551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POPIS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 </a:t>
            </a:r>
            <a:r>
              <a:rPr lang="sk-SK" dirty="0" smtClean="0"/>
              <a:t>Od </a:t>
            </a:r>
            <a:r>
              <a:rPr lang="sk-SK" dirty="0"/>
              <a:t>orientačnej tabule pri liečebnom dome Solisko sa vydáme po červenej značke Tatranskou Magistrálou miernym stúpaním k rázcestiu pod </a:t>
            </a:r>
            <a:r>
              <a:rPr lang="sk-SK" dirty="0" err="1"/>
              <a:t>Furkotskou</a:t>
            </a:r>
            <a:r>
              <a:rPr lang="sk-SK" dirty="0"/>
              <a:t> dolinou, ďalej pokračujeme po magistrále cez smrekový porast, na prvom rázcestí pokračujeme ešte po červenej, na druhom odbočíme po modrej doprava. Ešte predtým ako </a:t>
            </a:r>
            <a:r>
              <a:rPr lang="sk-SK" dirty="0" smtClean="0"/>
              <a:t>odbočíme </a:t>
            </a:r>
            <a:r>
              <a:rPr lang="sk-SK" dirty="0"/>
              <a:t>na druhej odbočke si </a:t>
            </a:r>
            <a:r>
              <a:rPr lang="sk-SK" dirty="0" smtClean="0"/>
              <a:t>urobíme </a:t>
            </a:r>
            <a:r>
              <a:rPr lang="sk-SK" dirty="0"/>
              <a:t>krátku zachádzku na </a:t>
            </a:r>
            <a:r>
              <a:rPr lang="sk-SK" dirty="0" err="1"/>
              <a:t>Jamské</a:t>
            </a:r>
            <a:r>
              <a:rPr lang="sk-SK" dirty="0"/>
              <a:t> pleso (1448m). Po modrej stúpame po Pavlovom </a:t>
            </a:r>
            <a:r>
              <a:rPr lang="sk-SK" dirty="0" err="1"/>
              <a:t>chrbáte</a:t>
            </a:r>
            <a:r>
              <a:rPr lang="sk-SK" dirty="0"/>
              <a:t>. do pásma kosodreviny. Strmým výstupom cez sutinový žľab sa dostaneme na rázcestie pod Kriváňom. Nasleduje strmý výstup cez Malý Kriváň do Daxnerovo sedla a potom strmým juhozápadným úbočím po skalách na vrchol Kriváňa. Návrat tou istou trasou alebo odbočkou pod Kriváňom na Tri Studničky.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2285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9427" y="946239"/>
            <a:ext cx="7701700" cy="513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9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110271" y="2580969"/>
            <a:ext cx="42290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Ďakujeme za </a:t>
            </a:r>
          </a:p>
          <a:p>
            <a:pPr algn="ctr"/>
            <a:r>
              <a:rPr lang="sk-SK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pozornosť!!!</a:t>
            </a:r>
            <a:endParaRPr lang="sk-SK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493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32</Words>
  <Application>Microsoft Office PowerPoint</Application>
  <PresentationFormat>Vlastná</PresentationFormat>
  <Paragraphs>15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Organický motív</vt:lpstr>
      <vt:lpstr>KRIVÁŇ</vt:lpstr>
      <vt:lpstr>STANICA VÝSTUPU KRIVÁŇ</vt:lpstr>
      <vt:lpstr>Snímka 3</vt:lpstr>
      <vt:lpstr>Snímka 4</vt:lpstr>
      <vt:lpstr>POPIS</vt:lpstr>
      <vt:lpstr>Snímka 6</vt:lpstr>
      <vt:lpstr>Snímka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KRIVÁŇ</dc:title>
  <dc:creator>student</dc:creator>
  <cp:lastModifiedBy>user</cp:lastModifiedBy>
  <cp:revision>6</cp:revision>
  <dcterms:created xsi:type="dcterms:W3CDTF">2019-01-09T12:33:18Z</dcterms:created>
  <dcterms:modified xsi:type="dcterms:W3CDTF">2019-01-28T22:20:48Z</dcterms:modified>
</cp:coreProperties>
</file>