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5C2E6-A751-4C29-A550-D96C3E0D8155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0CC2-C58A-4DAD-8CC0-3DAE5ABF037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Prohlídka</a:t>
            </a:r>
            <a:r>
              <a:rPr lang="sk-SK" dirty="0" smtClean="0"/>
              <a:t> hradu </a:t>
            </a:r>
            <a:r>
              <a:rPr lang="sk-SK" dirty="0" err="1" smtClean="0"/>
              <a:t>Lichnice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eTwinning</a:t>
            </a:r>
            <a:r>
              <a:rPr lang="sk-SK" dirty="0" smtClean="0"/>
              <a:t> projekt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Picture 2" descr="C:\Users\user\Desktop\Lichnice\Lichnic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504" y="1628800"/>
            <a:ext cx="2919469" cy="3888432"/>
          </a:xfrm>
          <a:prstGeom prst="rect">
            <a:avLst/>
          </a:prstGeom>
          <a:noFill/>
        </p:spPr>
      </p:pic>
      <p:pic>
        <p:nvPicPr>
          <p:cNvPr id="5" name="Obrázok 4" descr="C:\Users\user\Desktop\logo etw - kóp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1088"/>
            <a:ext cx="29523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                           </a:t>
            </a:r>
            <a:r>
              <a:rPr lang="sk-SK" b="1" dirty="0" err="1" smtClean="0">
                <a:solidFill>
                  <a:srgbClr val="C00000"/>
                </a:solidFill>
              </a:rPr>
              <a:t>SZěŠ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</a:rPr>
              <a:t>Čáslav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smtClean="0">
                <a:solidFill>
                  <a:srgbClr val="C00000"/>
                </a:solidFill>
              </a:rPr>
              <a:t>                                 – 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         SOŠ ekonomická  Spišská Nová Ves</a:t>
            </a:r>
          </a:p>
          <a:p>
            <a:pPr>
              <a:buNone/>
            </a:pP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smtClean="0">
                <a:solidFill>
                  <a:srgbClr val="C00000"/>
                </a:solidFill>
              </a:rPr>
              <a:t>                              2018/2019</a:t>
            </a:r>
          </a:p>
          <a:p>
            <a:pPr>
              <a:buNone/>
            </a:pPr>
            <a:endParaRPr lang="sk-SK" b="1" dirty="0">
              <a:solidFill>
                <a:srgbClr val="C00000"/>
              </a:solidFill>
            </a:endParaRPr>
          </a:p>
          <a:p>
            <a:pPr>
              <a:buNone/>
            </a:pPr>
            <a:endParaRPr lang="sk-SK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HRAD    LICHNICE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k-SK" sz="2100" dirty="0"/>
              <a:t>Hrad </a:t>
            </a:r>
            <a:r>
              <a:rPr lang="sk-SK" sz="2100" dirty="0" err="1"/>
              <a:t>Lichnice</a:t>
            </a:r>
            <a:r>
              <a:rPr lang="sk-SK" sz="2100" dirty="0"/>
              <a:t> </a:t>
            </a:r>
            <a:r>
              <a:rPr lang="sk-SK" sz="2100" dirty="0" err="1"/>
              <a:t>byl</a:t>
            </a:r>
            <a:r>
              <a:rPr lang="sk-SK" sz="2100" dirty="0"/>
              <a:t> </a:t>
            </a:r>
            <a:r>
              <a:rPr lang="sk-SK" sz="2100" dirty="0" err="1"/>
              <a:t>vybudován</a:t>
            </a:r>
            <a:r>
              <a:rPr lang="sk-SK" sz="2100" dirty="0"/>
              <a:t> na ostrohu nad </a:t>
            </a:r>
            <a:r>
              <a:rPr lang="sk-SK" sz="2100" dirty="0" err="1"/>
              <a:t>Třemošnicí</a:t>
            </a:r>
            <a:r>
              <a:rPr lang="sk-SK" sz="2100" dirty="0"/>
              <a:t> </a:t>
            </a:r>
            <a:r>
              <a:rPr lang="sk-SK" sz="2100" dirty="0" err="1"/>
              <a:t>ve</a:t>
            </a:r>
            <a:r>
              <a:rPr lang="sk-SK" sz="2100" dirty="0"/>
              <a:t> 2. pol. 13. </a:t>
            </a:r>
            <a:r>
              <a:rPr lang="sk-SK" sz="2100" dirty="0" err="1"/>
              <a:t>století</a:t>
            </a:r>
            <a:r>
              <a:rPr lang="sk-SK" sz="2100" dirty="0"/>
              <a:t> </a:t>
            </a:r>
            <a:r>
              <a:rPr lang="sk-SK" sz="2100" dirty="0" err="1"/>
              <a:t>Smilem</a:t>
            </a:r>
            <a:r>
              <a:rPr lang="sk-SK" sz="2100" dirty="0"/>
              <a:t> z </a:t>
            </a:r>
            <a:r>
              <a:rPr lang="sk-SK" sz="2100" dirty="0" err="1"/>
              <a:t>Lichtenberk</a:t>
            </a:r>
            <a:r>
              <a:rPr lang="sk-SK" sz="2100" dirty="0"/>
              <a:t>. </a:t>
            </a:r>
            <a:r>
              <a:rPr lang="sk-SK" sz="2100" dirty="0" err="1"/>
              <a:t>Měl</a:t>
            </a:r>
            <a:r>
              <a:rPr lang="sk-SK" sz="2100" dirty="0"/>
              <a:t> </a:t>
            </a:r>
            <a:r>
              <a:rPr lang="sk-SK" sz="2100" dirty="0" err="1"/>
              <a:t>trojúhelníkový</a:t>
            </a:r>
            <a:r>
              <a:rPr lang="sk-SK" sz="2100" dirty="0"/>
              <a:t> </a:t>
            </a:r>
            <a:r>
              <a:rPr lang="sk-SK" sz="2100" dirty="0" err="1"/>
              <a:t>půdorys</a:t>
            </a:r>
            <a:r>
              <a:rPr lang="sk-SK" sz="2100" dirty="0"/>
              <a:t> a mohutnou </a:t>
            </a:r>
            <a:r>
              <a:rPr lang="sk-SK" sz="2100" dirty="0" err="1"/>
              <a:t>okrouhlou</a:t>
            </a:r>
            <a:r>
              <a:rPr lang="sk-SK" sz="2100" dirty="0"/>
              <a:t> </a:t>
            </a:r>
            <a:r>
              <a:rPr lang="sk-SK" sz="2100" dirty="0" err="1"/>
              <a:t>věž</a:t>
            </a:r>
            <a:r>
              <a:rPr lang="sk-SK" sz="2100" dirty="0"/>
              <a:t>, </a:t>
            </a:r>
            <a:r>
              <a:rPr lang="sk-SK" sz="2100" dirty="0" err="1"/>
              <a:t>která</a:t>
            </a:r>
            <a:r>
              <a:rPr lang="sk-SK" sz="2100" dirty="0"/>
              <a:t> </a:t>
            </a:r>
            <a:r>
              <a:rPr lang="sk-SK" sz="2100" dirty="0" err="1"/>
              <a:t>měla</a:t>
            </a:r>
            <a:r>
              <a:rPr lang="sk-SK" sz="2100" dirty="0"/>
              <a:t> v </a:t>
            </a:r>
            <a:r>
              <a:rPr lang="sk-SK" sz="2100" dirty="0" err="1"/>
              <a:t>průměru</a:t>
            </a:r>
            <a:r>
              <a:rPr lang="sk-SK" sz="2100" dirty="0"/>
              <a:t> úctyhodných 12 </a:t>
            </a:r>
            <a:r>
              <a:rPr lang="sk-SK" sz="2100" dirty="0" err="1"/>
              <a:t>metrů</a:t>
            </a:r>
            <a:r>
              <a:rPr lang="sk-SK" sz="2100" dirty="0"/>
              <a:t> a </a:t>
            </a:r>
            <a:r>
              <a:rPr lang="sk-SK" sz="2100" dirty="0" err="1"/>
              <a:t>sloužila</a:t>
            </a:r>
            <a:r>
              <a:rPr lang="sk-SK" sz="2100" dirty="0"/>
              <a:t> i </a:t>
            </a:r>
            <a:r>
              <a:rPr lang="sk-SK" sz="2100" dirty="0" err="1"/>
              <a:t>jako</a:t>
            </a:r>
            <a:r>
              <a:rPr lang="sk-SK" sz="2100" dirty="0"/>
              <a:t> obytná. </a:t>
            </a:r>
            <a:r>
              <a:rPr lang="sk-SK" sz="2100" dirty="0" err="1"/>
              <a:t>Hradební</a:t>
            </a:r>
            <a:r>
              <a:rPr lang="sk-SK" sz="2100" dirty="0"/>
              <a:t> </a:t>
            </a:r>
            <a:r>
              <a:rPr lang="sk-SK" sz="2100" dirty="0" err="1"/>
              <a:t>zdi</a:t>
            </a:r>
            <a:r>
              <a:rPr lang="sk-SK" sz="2100" dirty="0"/>
              <a:t> </a:t>
            </a:r>
            <a:r>
              <a:rPr lang="sk-SK" sz="2100" dirty="0" err="1"/>
              <a:t>byly</a:t>
            </a:r>
            <a:r>
              <a:rPr lang="sk-SK" sz="2100" dirty="0"/>
              <a:t> silné 7 </a:t>
            </a:r>
            <a:r>
              <a:rPr lang="sk-SK" sz="2100" dirty="0" err="1"/>
              <a:t>metrů</a:t>
            </a:r>
            <a:r>
              <a:rPr lang="sk-SK" sz="2100" dirty="0"/>
              <a:t> a celý hrad chránil také </a:t>
            </a:r>
            <a:r>
              <a:rPr lang="sk-SK" sz="2100" dirty="0" err="1"/>
              <a:t>hluboký</a:t>
            </a:r>
            <a:r>
              <a:rPr lang="sk-SK" sz="2100" dirty="0"/>
              <a:t> </a:t>
            </a:r>
            <a:r>
              <a:rPr lang="sk-SK" sz="2100" dirty="0" err="1"/>
              <a:t>příkop</a:t>
            </a:r>
            <a:r>
              <a:rPr lang="sk-SK" sz="2100" dirty="0"/>
              <a:t> a mohutný val.</a:t>
            </a:r>
          </a:p>
          <a:p>
            <a:pPr algn="just"/>
            <a:r>
              <a:rPr lang="sk-SK" sz="2100" dirty="0"/>
              <a:t>Po </a:t>
            </a:r>
            <a:r>
              <a:rPr lang="sk-SK" sz="2100" dirty="0" err="1"/>
              <a:t>různém</a:t>
            </a:r>
            <a:r>
              <a:rPr lang="sk-SK" sz="2100" dirty="0"/>
              <a:t> </a:t>
            </a:r>
            <a:r>
              <a:rPr lang="sk-SK" sz="2100" dirty="0" err="1"/>
              <a:t>střídání</a:t>
            </a:r>
            <a:r>
              <a:rPr lang="sk-SK" sz="2100" dirty="0"/>
              <a:t> </a:t>
            </a:r>
            <a:r>
              <a:rPr lang="sk-SK" sz="2100" dirty="0" err="1"/>
              <a:t>majitelů</a:t>
            </a:r>
            <a:r>
              <a:rPr lang="sk-SK" sz="2100" dirty="0"/>
              <a:t> </a:t>
            </a:r>
            <a:r>
              <a:rPr lang="sk-SK" sz="2100" dirty="0" err="1"/>
              <a:t>koupil</a:t>
            </a:r>
            <a:r>
              <a:rPr lang="sk-SK" sz="2100" dirty="0"/>
              <a:t> roku 1410 </a:t>
            </a:r>
            <a:r>
              <a:rPr lang="sk-SK" sz="2100" dirty="0" err="1"/>
              <a:t>Lichnici</a:t>
            </a:r>
            <a:r>
              <a:rPr lang="sk-SK" sz="2100" dirty="0"/>
              <a:t> </a:t>
            </a:r>
            <a:r>
              <a:rPr lang="sk-SK" sz="2100" dirty="0" err="1"/>
              <a:t>král</a:t>
            </a:r>
            <a:r>
              <a:rPr lang="sk-SK" sz="2100" dirty="0"/>
              <a:t> Václav IV.  a v jeho </a:t>
            </a:r>
            <a:r>
              <a:rPr lang="sk-SK" sz="2100" dirty="0" err="1"/>
              <a:t>držení</a:t>
            </a:r>
            <a:r>
              <a:rPr lang="sk-SK" sz="2100" dirty="0"/>
              <a:t> </a:t>
            </a:r>
            <a:r>
              <a:rPr lang="sk-SK" sz="2100" dirty="0" err="1"/>
              <a:t>zůstal</a:t>
            </a:r>
            <a:r>
              <a:rPr lang="sk-SK" sz="2100" dirty="0"/>
              <a:t> hrad až do husitských </a:t>
            </a:r>
            <a:r>
              <a:rPr lang="sk-SK" sz="2100" dirty="0" err="1"/>
              <a:t>válek</a:t>
            </a:r>
            <a:r>
              <a:rPr lang="sk-SK" sz="2100" dirty="0"/>
              <a:t>. Po </a:t>
            </a:r>
            <a:r>
              <a:rPr lang="sk-SK" sz="2100" dirty="0" err="1"/>
              <a:t>opětovném</a:t>
            </a:r>
            <a:r>
              <a:rPr lang="sk-SK" sz="2100" dirty="0"/>
              <a:t> </a:t>
            </a:r>
            <a:r>
              <a:rPr lang="sk-SK" sz="2100" dirty="0" err="1"/>
              <a:t>střídání</a:t>
            </a:r>
            <a:r>
              <a:rPr lang="sk-SK" sz="2100" dirty="0"/>
              <a:t> </a:t>
            </a:r>
            <a:r>
              <a:rPr lang="sk-SK" sz="2100" dirty="0" err="1"/>
              <a:t>majitelů</a:t>
            </a:r>
            <a:r>
              <a:rPr lang="sk-SK" sz="2100" dirty="0"/>
              <a:t>, </a:t>
            </a:r>
            <a:r>
              <a:rPr lang="sk-SK" sz="2100" dirty="0" err="1"/>
              <a:t>kdy</a:t>
            </a:r>
            <a:r>
              <a:rPr lang="sk-SK" sz="2100" dirty="0"/>
              <a:t> hrad odolal </a:t>
            </a:r>
            <a:r>
              <a:rPr lang="sk-SK" sz="2100" dirty="0" err="1"/>
              <a:t>všem</a:t>
            </a:r>
            <a:r>
              <a:rPr lang="sk-SK" sz="2100" dirty="0"/>
              <a:t> </a:t>
            </a:r>
            <a:r>
              <a:rPr lang="sk-SK" sz="2100" dirty="0" err="1"/>
              <a:t>útokům</a:t>
            </a:r>
            <a:r>
              <a:rPr lang="sk-SK" sz="2100" dirty="0"/>
              <a:t> </a:t>
            </a:r>
            <a:r>
              <a:rPr lang="sk-SK" sz="2100" dirty="0" err="1"/>
              <a:t>Švédů</a:t>
            </a:r>
            <a:r>
              <a:rPr lang="sk-SK" sz="2100" dirty="0"/>
              <a:t>, </a:t>
            </a:r>
            <a:r>
              <a:rPr lang="sk-SK" sz="2100" dirty="0" err="1"/>
              <a:t>se</a:t>
            </a:r>
            <a:r>
              <a:rPr lang="sk-SK" sz="2100" dirty="0"/>
              <a:t> mu stala osudným jeho strategická poloha a </a:t>
            </a:r>
            <a:r>
              <a:rPr lang="sk-SK" sz="2100" dirty="0" err="1"/>
              <a:t>mohutnost</a:t>
            </a:r>
            <a:r>
              <a:rPr lang="sk-SK" sz="2100" dirty="0"/>
              <a:t>. Král Ferdinand III. vydal roku 1648 rozkaz </a:t>
            </a:r>
            <a:r>
              <a:rPr lang="sk-SK" sz="2100" dirty="0" err="1"/>
              <a:t>nařizující</a:t>
            </a:r>
            <a:r>
              <a:rPr lang="sk-SK" sz="2100" dirty="0"/>
              <a:t> </a:t>
            </a:r>
            <a:r>
              <a:rPr lang="sk-SK" sz="2100" dirty="0" err="1"/>
              <a:t>pobořit</a:t>
            </a:r>
            <a:r>
              <a:rPr lang="sk-SK" sz="2100" dirty="0"/>
              <a:t> hradby, aby </a:t>
            </a:r>
            <a:r>
              <a:rPr lang="sk-SK" sz="2100" dirty="0" err="1"/>
              <a:t>se</a:t>
            </a:r>
            <a:r>
              <a:rPr lang="sk-SK" sz="2100" dirty="0"/>
              <a:t> </a:t>
            </a:r>
            <a:r>
              <a:rPr lang="sk-SK" sz="2100" dirty="0" err="1"/>
              <a:t>Lichnice</a:t>
            </a:r>
            <a:r>
              <a:rPr lang="sk-SK" sz="2100" dirty="0"/>
              <a:t> nestala </a:t>
            </a:r>
            <a:r>
              <a:rPr lang="sk-SK" sz="2100" dirty="0" err="1"/>
              <a:t>opěrným</a:t>
            </a:r>
            <a:r>
              <a:rPr lang="sk-SK" sz="2100" dirty="0"/>
              <a:t> </a:t>
            </a:r>
            <a:r>
              <a:rPr lang="sk-SK" sz="2100" dirty="0" err="1"/>
              <a:t>bodem</a:t>
            </a:r>
            <a:r>
              <a:rPr lang="sk-SK" sz="2100" dirty="0"/>
              <a:t> </a:t>
            </a:r>
            <a:r>
              <a:rPr lang="sk-SK" sz="2100" dirty="0" err="1"/>
              <a:t>nepřítele</a:t>
            </a:r>
            <a:r>
              <a:rPr lang="sk-SK" sz="2100" dirty="0"/>
              <a:t> či </a:t>
            </a:r>
            <a:r>
              <a:rPr lang="sk-SK" sz="2100" dirty="0" err="1"/>
              <a:t>ohniskem</a:t>
            </a:r>
            <a:r>
              <a:rPr lang="sk-SK" sz="2100" dirty="0"/>
              <a:t> odporu. Od </a:t>
            </a:r>
            <a:r>
              <a:rPr lang="sk-SK" sz="2100" dirty="0" err="1"/>
              <a:t>té</a:t>
            </a:r>
            <a:r>
              <a:rPr lang="sk-SK" sz="2100" dirty="0"/>
              <a:t> doby </a:t>
            </a:r>
            <a:r>
              <a:rPr lang="sk-SK" sz="2100" dirty="0" err="1"/>
              <a:t>se</a:t>
            </a:r>
            <a:r>
              <a:rPr lang="sk-SK" sz="2100" dirty="0"/>
              <a:t> hrad stal </a:t>
            </a:r>
            <a:r>
              <a:rPr lang="sk-SK" sz="2100" dirty="0" err="1"/>
              <a:t>zdrojem</a:t>
            </a:r>
            <a:r>
              <a:rPr lang="sk-SK" sz="2100" dirty="0"/>
              <a:t> </a:t>
            </a:r>
            <a:r>
              <a:rPr lang="sk-SK" sz="2100" dirty="0" err="1"/>
              <a:t>levného</a:t>
            </a:r>
            <a:r>
              <a:rPr lang="sk-SK" sz="2100" dirty="0"/>
              <a:t> kamene na stavbu </a:t>
            </a:r>
            <a:r>
              <a:rPr lang="sk-SK" sz="2100" dirty="0" err="1"/>
              <a:t>vesnických</a:t>
            </a:r>
            <a:r>
              <a:rPr lang="sk-SK" sz="2100" dirty="0"/>
              <a:t> </a:t>
            </a:r>
            <a:r>
              <a:rPr lang="sk-SK" sz="2100" dirty="0" err="1"/>
              <a:t>domů</a:t>
            </a:r>
            <a:r>
              <a:rPr lang="sk-SK" sz="2100" dirty="0"/>
              <a:t> a </a:t>
            </a:r>
            <a:r>
              <a:rPr lang="sk-SK" sz="2100" dirty="0" err="1"/>
              <a:t>definitvní</a:t>
            </a:r>
            <a:r>
              <a:rPr lang="sk-SK" sz="2100" dirty="0"/>
              <a:t> </a:t>
            </a:r>
            <a:r>
              <a:rPr lang="sk-SK" sz="2100" dirty="0" err="1"/>
              <a:t>zříceninou</a:t>
            </a:r>
            <a:r>
              <a:rPr lang="sk-SK" sz="2100" dirty="0" smtClean="0"/>
              <a:t>.</a:t>
            </a:r>
          </a:p>
          <a:p>
            <a:r>
              <a:rPr lang="sk-SK" sz="2100" b="1" dirty="0" err="1" smtClean="0"/>
              <a:t>Rozlehlost</a:t>
            </a:r>
            <a:r>
              <a:rPr lang="sk-SK" sz="2100" b="1" dirty="0" smtClean="0"/>
              <a:t> </a:t>
            </a:r>
            <a:r>
              <a:rPr lang="sk-SK" sz="2100" b="1" dirty="0"/>
              <a:t>celého areálu hradu a </a:t>
            </a:r>
            <a:r>
              <a:rPr lang="sk-SK" sz="2100" b="1" dirty="0" err="1"/>
              <a:t>rozhled</a:t>
            </a:r>
            <a:r>
              <a:rPr lang="sk-SK" sz="2100" b="1" dirty="0"/>
              <a:t>, </a:t>
            </a:r>
            <a:r>
              <a:rPr lang="sk-SK" sz="2100" b="1" dirty="0" err="1"/>
              <a:t>který</a:t>
            </a:r>
            <a:r>
              <a:rPr lang="sk-SK" sz="2100" b="1" dirty="0"/>
              <a:t> </a:t>
            </a:r>
            <a:r>
              <a:rPr lang="sk-SK" sz="2100" b="1" dirty="0" err="1"/>
              <a:t>skýtá</a:t>
            </a:r>
            <a:r>
              <a:rPr lang="sk-SK" sz="2100" b="1" dirty="0"/>
              <a:t> do okolí na </a:t>
            </a:r>
            <a:r>
              <a:rPr lang="sk-SK" sz="2100" b="1" dirty="0" err="1"/>
              <a:t>Čáslav</a:t>
            </a:r>
            <a:r>
              <a:rPr lang="sk-SK" sz="2100" b="1" dirty="0"/>
              <a:t>, </a:t>
            </a:r>
            <a:r>
              <a:rPr lang="sk-SK" sz="2100" b="1" dirty="0" err="1"/>
              <a:t>Krkanku</a:t>
            </a:r>
            <a:r>
              <a:rPr lang="sk-SK" sz="2100" b="1" dirty="0"/>
              <a:t> a na </a:t>
            </a:r>
            <a:r>
              <a:rPr lang="sk-SK" sz="2100" b="1" dirty="0" err="1"/>
              <a:t>část</a:t>
            </a:r>
            <a:r>
              <a:rPr lang="sk-SK" sz="2100" b="1" dirty="0"/>
              <a:t> Železných </a:t>
            </a:r>
            <a:r>
              <a:rPr lang="sk-SK" sz="2100" b="1" dirty="0" smtClean="0"/>
              <a:t>hor </a:t>
            </a:r>
            <a:r>
              <a:rPr lang="sk-SK" sz="2100" b="1" dirty="0" err="1" smtClean="0"/>
              <a:t>uchvátí</a:t>
            </a:r>
            <a:r>
              <a:rPr lang="sk-SK" sz="2100" b="1" dirty="0" smtClean="0"/>
              <a:t>  každého  návštevníka.</a:t>
            </a:r>
            <a:endParaRPr lang="sk-SK" sz="2100" b="1" dirty="0"/>
          </a:p>
          <a:p>
            <a:endParaRPr lang="sk-SK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ichnice\Lichnic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74486" cy="5832648"/>
          </a:xfrm>
          <a:prstGeom prst="rect">
            <a:avLst/>
          </a:prstGeom>
          <a:noFill/>
        </p:spPr>
      </p:pic>
      <p:pic>
        <p:nvPicPr>
          <p:cNvPr id="1028" name="Picture 4" descr="C:\Users\user\Desktop\Lichnice\Lichnic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694696"/>
            <a:ext cx="3312768" cy="4417024"/>
          </a:xfrm>
          <a:prstGeom prst="rect">
            <a:avLst/>
          </a:prstGeom>
          <a:noFill/>
        </p:spPr>
      </p:pic>
      <p:pic>
        <p:nvPicPr>
          <p:cNvPr id="1029" name="Picture 5" descr="C:\Users\user\Desktop\Lichnice\Lichnic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384" y="260648"/>
            <a:ext cx="437448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ichnice\Lichnic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Lichnice\Lichnic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8588"/>
            <a:ext cx="5112568" cy="680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user\Desktop\Lichnice\Lichnic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4536" cy="6425783"/>
          </a:xfrm>
          <a:prstGeom prst="rect">
            <a:avLst/>
          </a:prstGeom>
          <a:noFill/>
        </p:spPr>
      </p:pic>
      <p:pic>
        <p:nvPicPr>
          <p:cNvPr id="5" name="Picture 3" descr="C:\Users\user\Desktop\Lichnice\Lichnic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7970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C:\Users\user\Desktop\Lichnice\Lichnic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Lichnice\Lichnice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21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C:\Users\user\Desktop\Lichnice\Lichnice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33056"/>
          </a:xfrm>
          <a:prstGeom prst="rect">
            <a:avLst/>
          </a:prstGeom>
          <a:noFill/>
        </p:spPr>
      </p:pic>
      <p:pic>
        <p:nvPicPr>
          <p:cNvPr id="7172" name="Picture 4" descr="C:\Users\user\Desktop\Lichnice\Lichnic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90</Words>
  <Application>Microsoft Office PowerPoint</Application>
  <PresentationFormat>Prezentácia na obrazovke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Prohlídka hradu Lichnice</vt:lpstr>
      <vt:lpstr>HRAD    LICHNICE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user</cp:lastModifiedBy>
  <cp:revision>6</cp:revision>
  <dcterms:created xsi:type="dcterms:W3CDTF">2019-05-01T19:40:56Z</dcterms:created>
  <dcterms:modified xsi:type="dcterms:W3CDTF">2019-05-01T20:32:58Z</dcterms:modified>
</cp:coreProperties>
</file>