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59" r:id="rId8"/>
    <p:sldId id="264" r:id="rId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2E8CB60-3395-4867-B199-0FB3A2DAC012}" type="datetimeFigureOut">
              <a:rPr lang="sk-SK" smtClean="0"/>
              <a:pPr/>
              <a:t>28. 1. 2019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03B59F2-8B98-4978-B63D-BCE1EB531D79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="" xmlns:p14="http://schemas.microsoft.com/office/powerpoint/2010/main" val="4095691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8CB60-3395-4867-B199-0FB3A2DAC012}" type="datetimeFigureOut">
              <a:rPr lang="sk-SK" smtClean="0"/>
              <a:pPr/>
              <a:t>28. 1. 2019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B59F2-8B98-4978-B63D-BCE1EB531D7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87165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8CB60-3395-4867-B199-0FB3A2DAC012}" type="datetimeFigureOut">
              <a:rPr lang="sk-SK" smtClean="0"/>
              <a:pPr/>
              <a:t>28. 1. 2019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B59F2-8B98-4978-B63D-BCE1EB531D7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213582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8CB60-3395-4867-B199-0FB3A2DAC012}" type="datetimeFigureOut">
              <a:rPr lang="sk-SK" smtClean="0"/>
              <a:pPr/>
              <a:t>28. 1. 2019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B59F2-8B98-4978-B63D-BCE1EB531D7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007485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E8CB60-3395-4867-B199-0FB3A2DAC012}" type="datetimeFigureOut">
              <a:rPr lang="sk-SK" smtClean="0"/>
              <a:pPr/>
              <a:t>28. 1. 2019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3B59F2-8B98-4978-B63D-BCE1EB531D7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Freeform 6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="" xmlns:p14="http://schemas.microsoft.com/office/powerpoint/2010/main" val="188503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8CB60-3395-4867-B199-0FB3A2DAC012}" type="datetimeFigureOut">
              <a:rPr lang="sk-SK" smtClean="0"/>
              <a:pPr/>
              <a:t>28. 1. 2019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B59F2-8B98-4978-B63D-BCE1EB531D7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537053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8CB60-3395-4867-B199-0FB3A2DAC012}" type="datetimeFigureOut">
              <a:rPr lang="sk-SK" smtClean="0"/>
              <a:pPr/>
              <a:t>28. 1. 2019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B59F2-8B98-4978-B63D-BCE1EB531D7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468990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8CB60-3395-4867-B199-0FB3A2DAC012}" type="datetimeFigureOut">
              <a:rPr lang="sk-SK" smtClean="0"/>
              <a:pPr/>
              <a:t>28. 1. 2019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B59F2-8B98-4978-B63D-BCE1EB531D7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43769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8CB60-3395-4867-B199-0FB3A2DAC012}" type="datetimeFigureOut">
              <a:rPr lang="sk-SK" smtClean="0"/>
              <a:pPr/>
              <a:t>28. 1. 2019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B59F2-8B98-4978-B63D-BCE1EB531D7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560027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E8CB60-3395-4867-B199-0FB3A2DAC012}" type="datetimeFigureOut">
              <a:rPr lang="sk-SK" smtClean="0"/>
              <a:pPr/>
              <a:t>28. 1. 2019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3B59F2-8B98-4978-B63D-BCE1EB531D7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3271406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E8CB60-3395-4867-B199-0FB3A2DAC012}" type="datetimeFigureOut">
              <a:rPr lang="sk-SK" smtClean="0"/>
              <a:pPr/>
              <a:t>28. 1. 2019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3B59F2-8B98-4978-B63D-BCE1EB531D7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394033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32E8CB60-3395-4867-B199-0FB3A2DAC012}" type="datetimeFigureOut">
              <a:rPr lang="sk-SK" smtClean="0"/>
              <a:pPr/>
              <a:t>28. 1. 2019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B03B59F2-8B98-4978-B63D-BCE1EB531D7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3184783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err="1" smtClean="0"/>
              <a:t>Téryho</a:t>
            </a:r>
            <a:r>
              <a:rPr lang="sk-SK" dirty="0" smtClean="0"/>
              <a:t> chata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/>
              <a:t>Klaudia </a:t>
            </a:r>
            <a:r>
              <a:rPr lang="sk-SK" dirty="0" smtClean="0"/>
              <a:t>J.</a:t>
            </a:r>
            <a:endParaRPr lang="sk-SK" dirty="0" smtClean="0"/>
          </a:p>
          <a:p>
            <a:r>
              <a:rPr lang="sk-SK" dirty="0" smtClean="0"/>
              <a:t>Adriána </a:t>
            </a:r>
            <a:r>
              <a:rPr lang="sk-SK" dirty="0" smtClean="0"/>
              <a:t>B.</a:t>
            </a:r>
            <a:endParaRPr lang="sk-SK" dirty="0" smtClean="0"/>
          </a:p>
          <a:p>
            <a:r>
              <a:rPr lang="sk-SK" dirty="0" smtClean="0"/>
              <a:t>2.A</a:t>
            </a:r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2914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Téryho</a:t>
            </a:r>
            <a:r>
              <a:rPr lang="sk-SK" dirty="0"/>
              <a:t> chata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371600" y="1338146"/>
            <a:ext cx="9601200" cy="4529254"/>
          </a:xfrm>
        </p:spPr>
        <p:txBody>
          <a:bodyPr>
            <a:normAutofit/>
          </a:bodyPr>
          <a:lstStyle/>
          <a:p>
            <a:r>
              <a:rPr lang="sk-SK" sz="3200" dirty="0" smtClean="0"/>
              <a:t>Najvyššie </a:t>
            </a:r>
            <a:r>
              <a:rPr lang="sk-SK" sz="3200" dirty="0"/>
              <a:t>položená celoročne otvorená horská chata vo Vysokých Tatrách v nadmorskej výške 2015 </a:t>
            </a:r>
            <a:r>
              <a:rPr lang="sk-SK" sz="3200" dirty="0" err="1" smtClean="0"/>
              <a:t>m.n.m</a:t>
            </a:r>
            <a:endParaRPr lang="sk-SK" sz="3200" dirty="0" smtClean="0"/>
          </a:p>
          <a:p>
            <a:r>
              <a:rPr lang="sk-SK" sz="3200" dirty="0"/>
              <a:t>Leží pri Piatich spišských plesách v Malej Studenej doline, nad skalnou stenou, odkiaľ pomyselne stráži túto </a:t>
            </a:r>
            <a:r>
              <a:rPr lang="sk-SK" sz="3200" dirty="0" smtClean="0"/>
              <a:t>dolinu</a:t>
            </a:r>
            <a:endParaRPr lang="sk-SK" sz="32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278" y="3875566"/>
            <a:ext cx="3470856" cy="26100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5197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5690" y="624760"/>
            <a:ext cx="9601200" cy="1485900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4631" y="393384"/>
            <a:ext cx="9600597" cy="646461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Šípka nahor 4"/>
          <p:cNvSpPr/>
          <p:nvPr/>
        </p:nvSpPr>
        <p:spPr>
          <a:xfrm rot="6918652">
            <a:off x="5811591" y="1763884"/>
            <a:ext cx="721217" cy="2350394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vál 6"/>
          <p:cNvSpPr/>
          <p:nvPr/>
        </p:nvSpPr>
        <p:spPr>
          <a:xfrm>
            <a:off x="7144806" y="3211552"/>
            <a:ext cx="852973" cy="7917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89752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371600" y="512956"/>
            <a:ext cx="9601200" cy="5354444"/>
          </a:xfrm>
        </p:spPr>
        <p:txBody>
          <a:bodyPr/>
          <a:lstStyle/>
          <a:p>
            <a:r>
              <a:rPr lang="sk-SK" sz="3200" dirty="0" smtClean="0"/>
              <a:t>Nastúpime na vlak v Poprade </a:t>
            </a:r>
          </a:p>
          <a:p>
            <a:r>
              <a:rPr lang="sk-SK" sz="3200" dirty="0" smtClean="0"/>
              <a:t>Cestujeme do Starého </a:t>
            </a:r>
            <a:r>
              <a:rPr lang="sk-SK" sz="3200" dirty="0"/>
              <a:t>S</a:t>
            </a:r>
            <a:r>
              <a:rPr lang="sk-SK" sz="3200" dirty="0" smtClean="0"/>
              <a:t>mokovca (Približne hodina cesty vlakom)</a:t>
            </a:r>
          </a:p>
          <a:p>
            <a:r>
              <a:rPr lang="sk-SK" sz="3200" dirty="0" smtClean="0"/>
              <a:t>Cestujeme cez Novú Lesnú, Dolný Smokovec a Horný Smokovec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4323" y="3606085"/>
            <a:ext cx="4572685" cy="304994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54741" y="3561446"/>
            <a:ext cx="4218367" cy="31637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2467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9329" y="0"/>
            <a:ext cx="7771731" cy="6980924"/>
          </a:xfrm>
          <a:prstGeom prst="rect">
            <a:avLst/>
          </a:prstGeom>
        </p:spPr>
      </p:pic>
      <p:sp>
        <p:nvSpPr>
          <p:cNvPr id="5" name="Šípka nahor 4"/>
          <p:cNvSpPr/>
          <p:nvPr/>
        </p:nvSpPr>
        <p:spPr>
          <a:xfrm rot="13817575">
            <a:off x="7691015" y="4494728"/>
            <a:ext cx="450760" cy="114622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Šípka nahor 5"/>
          <p:cNvSpPr/>
          <p:nvPr/>
        </p:nvSpPr>
        <p:spPr>
          <a:xfrm rot="13416806">
            <a:off x="6518690" y="2647531"/>
            <a:ext cx="447206" cy="1262129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8" name="Rovná spojovacia šípka 7"/>
          <p:cNvCxnSpPr/>
          <p:nvPr/>
        </p:nvCxnSpPr>
        <p:spPr>
          <a:xfrm flipH="1" flipV="1">
            <a:off x="6450974" y="4153483"/>
            <a:ext cx="324054" cy="4462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Rovná spojovacia šípka 9"/>
          <p:cNvCxnSpPr/>
          <p:nvPr/>
        </p:nvCxnSpPr>
        <p:spPr>
          <a:xfrm flipH="1" flipV="1">
            <a:off x="6905158" y="4802672"/>
            <a:ext cx="100949" cy="426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5910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25190" y="1048215"/>
            <a:ext cx="10147610" cy="4819185"/>
          </a:xfrm>
        </p:spPr>
        <p:txBody>
          <a:bodyPr>
            <a:normAutofit/>
          </a:bodyPr>
          <a:lstStyle/>
          <a:p>
            <a:r>
              <a:rPr lang="sk-SK" sz="3200" dirty="0"/>
              <a:t>Chata je prístupná od </a:t>
            </a:r>
            <a:r>
              <a:rPr lang="sk-SK" sz="3200" b="1" dirty="0" err="1">
                <a:solidFill>
                  <a:schemeClr val="tx1"/>
                </a:solidFill>
              </a:rPr>
              <a:t>Zamkovského</a:t>
            </a:r>
            <a:r>
              <a:rPr lang="sk-SK" sz="3200" b="1" dirty="0">
                <a:solidFill>
                  <a:schemeClr val="tx1"/>
                </a:solidFill>
              </a:rPr>
              <a:t> chaty </a:t>
            </a:r>
            <a:r>
              <a:rPr lang="sk-SK" sz="3200" dirty="0"/>
              <a:t>(zelená turistická značka, 2h). K </a:t>
            </a:r>
            <a:r>
              <a:rPr lang="sk-SK" sz="3200" dirty="0" err="1"/>
              <a:t>Zamkovského</a:t>
            </a:r>
            <a:r>
              <a:rPr lang="sk-SK" sz="3200" dirty="0"/>
              <a:t> chate sa ide buď </a:t>
            </a:r>
            <a:r>
              <a:rPr lang="sk-SK" sz="3200" b="1" dirty="0">
                <a:solidFill>
                  <a:schemeClr val="tx1"/>
                </a:solidFill>
              </a:rPr>
              <a:t>z Hrebienka alebo Skalnatého plesa </a:t>
            </a:r>
            <a:r>
              <a:rPr lang="sk-SK" sz="3200" dirty="0"/>
              <a:t>(červená turistická značka). Len od Hrebienka je ale chata prístupná celoročne. Od </a:t>
            </a:r>
            <a:r>
              <a:rPr lang="sk-SK" sz="3200" b="1" dirty="0" err="1"/>
              <a:t>Téryho</a:t>
            </a:r>
            <a:r>
              <a:rPr lang="sk-SK" sz="3200" b="1" dirty="0"/>
              <a:t> chaty </a:t>
            </a:r>
            <a:r>
              <a:rPr lang="sk-SK" sz="3200" dirty="0"/>
              <a:t>vedie chodník (zelená turistická značka, žltá turistická značka) cez </a:t>
            </a:r>
            <a:r>
              <a:rPr lang="sk-SK" sz="3200" b="1" dirty="0" err="1"/>
              <a:t>Pfinnovu</a:t>
            </a:r>
            <a:r>
              <a:rPr lang="sk-SK" sz="3200" b="1" dirty="0"/>
              <a:t> kopu </a:t>
            </a:r>
            <a:r>
              <a:rPr lang="sk-SK" sz="3200" dirty="0"/>
              <a:t>do </a:t>
            </a:r>
            <a:r>
              <a:rPr lang="sk-SK" sz="3200" b="1" dirty="0"/>
              <a:t>Dolinky pod Sedielkom </a:t>
            </a:r>
            <a:r>
              <a:rPr lang="sk-SK" sz="3200" dirty="0"/>
              <a:t>a odtiaľ buď cez </a:t>
            </a:r>
            <a:r>
              <a:rPr lang="sk-SK" sz="3200" b="1" dirty="0"/>
              <a:t>Priečne sedlo </a:t>
            </a:r>
            <a:r>
              <a:rPr lang="sk-SK" sz="3200" dirty="0"/>
              <a:t>(žltá turistická značka) do </a:t>
            </a:r>
            <a:r>
              <a:rPr lang="sk-SK" sz="3200" b="1" dirty="0"/>
              <a:t>Veľkej Studenej doliny alebo na Sedielko </a:t>
            </a:r>
            <a:r>
              <a:rPr lang="sk-SK" sz="3200" dirty="0"/>
              <a:t>(zelená turistická značka) a </a:t>
            </a:r>
            <a:r>
              <a:rPr lang="sk-SK" sz="3200" b="1" dirty="0"/>
              <a:t>do Javorovej </a:t>
            </a:r>
            <a:r>
              <a:rPr lang="sk-SK" sz="3200" b="1" dirty="0" smtClean="0"/>
              <a:t>doliny</a:t>
            </a:r>
            <a:endParaRPr lang="sk-SK" sz="3200" b="1" dirty="0"/>
          </a:p>
        </p:txBody>
      </p:sp>
    </p:spTree>
    <p:extLst>
      <p:ext uri="{BB962C8B-B14F-4D97-AF65-F5344CB8AC3E}">
        <p14:creationId xmlns="" xmlns:p14="http://schemas.microsoft.com/office/powerpoint/2010/main" val="26770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9700" y="374491"/>
            <a:ext cx="9525000" cy="6315075"/>
          </a:xfrm>
          <a:prstGeom prst="rect">
            <a:avLst/>
          </a:prstGeom>
        </p:spPr>
      </p:pic>
      <p:sp>
        <p:nvSpPr>
          <p:cNvPr id="5" name="Šípka nahor 4"/>
          <p:cNvSpPr/>
          <p:nvPr/>
        </p:nvSpPr>
        <p:spPr>
          <a:xfrm rot="19611470">
            <a:off x="5640945" y="4861150"/>
            <a:ext cx="553792" cy="137804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Šípka nahor 5"/>
          <p:cNvSpPr/>
          <p:nvPr/>
        </p:nvSpPr>
        <p:spPr>
          <a:xfrm rot="19611470">
            <a:off x="8150178" y="3262024"/>
            <a:ext cx="553792" cy="137804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8" name="Rovná spojovacia šípka 7"/>
          <p:cNvCxnSpPr/>
          <p:nvPr/>
        </p:nvCxnSpPr>
        <p:spPr>
          <a:xfrm flipV="1">
            <a:off x="5602310" y="4172755"/>
            <a:ext cx="1210614" cy="231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Rovná spojovacia šípka 11"/>
          <p:cNvCxnSpPr/>
          <p:nvPr/>
        </p:nvCxnSpPr>
        <p:spPr>
          <a:xfrm flipV="1">
            <a:off x="7818524" y="3554569"/>
            <a:ext cx="0" cy="618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2526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314418" y="2784764"/>
            <a:ext cx="79684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0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Ďakujeme </a:t>
            </a:r>
            <a:r>
              <a:rPr lang="sk-SK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za pozornosť</a:t>
            </a:r>
            <a:endParaRPr lang="sk-SK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404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TM10001105[[fn=Orezanie]]</Template>
  <TotalTime>46</TotalTime>
  <Words>158</Words>
  <Application>Microsoft Office PowerPoint</Application>
  <PresentationFormat>Vlastná</PresentationFormat>
  <Paragraphs>12</Paragraphs>
  <Slides>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Crop</vt:lpstr>
      <vt:lpstr>Téryho chata</vt:lpstr>
      <vt:lpstr>Téryho chata</vt:lpstr>
      <vt:lpstr>Snímka 3</vt:lpstr>
      <vt:lpstr>Snímka 4</vt:lpstr>
      <vt:lpstr>Snímka 5</vt:lpstr>
      <vt:lpstr>Snímka 6</vt:lpstr>
      <vt:lpstr>Snímka 7</vt:lpstr>
      <vt:lpstr>Snímka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Téryho chata</dc:title>
  <dc:creator>student</dc:creator>
  <cp:lastModifiedBy>user</cp:lastModifiedBy>
  <cp:revision>7</cp:revision>
  <dcterms:created xsi:type="dcterms:W3CDTF">2019-01-16T12:35:05Z</dcterms:created>
  <dcterms:modified xsi:type="dcterms:W3CDTF">2019-01-28T22:21:53Z</dcterms:modified>
</cp:coreProperties>
</file>