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11239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4749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6093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15302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65686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61945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16257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21568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0735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40748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68786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6858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9545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87146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7375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76062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7282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2D6F6D-A0D9-43BF-A215-06D5EFDE19CA}" type="datetimeFigureOut">
              <a:rPr lang="sk-SK" smtClean="0"/>
              <a:pPr/>
              <a:t>16. 12. 2018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AD1ADD-F93A-44D1-A7D3-F97C788E9A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2782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hs6gOTU6U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%C5%BDelezn%C3%A9_hory" TargetMode="External"/><Relationship Id="rId2" Type="http://schemas.openxmlformats.org/officeDocument/2006/relationships/hyperlink" Target="http://www.zeleznehory.net/cs/vylety-pesk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%C5%BDelezn%C3%A9_hor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Celok_(geomorfol%C3%B3gia)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ŽELEZNÉ HORY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Adriána B. </a:t>
            </a:r>
          </a:p>
          <a:p>
            <a:r>
              <a:rPr lang="sk-SK" smtClean="0"/>
              <a:t>Klaudia J.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534214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CHKO Železné hory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CHKO Železné hory sa rozkladá na ploche 284 kilometrov Štvorcových. 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V oblasti sa nachádza 24 maloplošných zvlášť chránených území, 1 </a:t>
            </a:r>
            <a:r>
              <a:rPr lang="sk-SK" dirty="0" err="1" smtClean="0"/>
              <a:t>národnÁ</a:t>
            </a:r>
            <a:r>
              <a:rPr lang="sk-SK" dirty="0" smtClean="0"/>
              <a:t> </a:t>
            </a:r>
            <a:r>
              <a:rPr lang="sk-SK" dirty="0" err="1" smtClean="0"/>
              <a:t>prírodnÁ</a:t>
            </a:r>
            <a:r>
              <a:rPr lang="sk-SK" dirty="0" smtClean="0"/>
              <a:t> </a:t>
            </a:r>
            <a:r>
              <a:rPr lang="sk-SK" dirty="0" err="1" smtClean="0"/>
              <a:t>rezervacia</a:t>
            </a:r>
            <a:r>
              <a:rPr lang="sk-SK" dirty="0" smtClean="0"/>
              <a:t>, 12 prírodných </a:t>
            </a:r>
            <a:r>
              <a:rPr lang="sk-SK" dirty="0" err="1" smtClean="0"/>
              <a:t>rezervacií</a:t>
            </a:r>
            <a:r>
              <a:rPr lang="sk-SK" dirty="0" smtClean="0"/>
              <a:t>, 11 prírodných </a:t>
            </a:r>
            <a:r>
              <a:rPr lang="sk-SK" dirty="0" smtClean="0"/>
              <a:t>pamiatok  </a:t>
            </a:r>
            <a:r>
              <a:rPr lang="sk-SK" dirty="0" smtClean="0"/>
              <a:t>a 14 </a:t>
            </a:r>
            <a:r>
              <a:rPr lang="sk-SK" dirty="0" smtClean="0"/>
              <a:t> </a:t>
            </a:r>
            <a:r>
              <a:rPr lang="sk-SK" dirty="0" err="1" smtClean="0"/>
              <a:t>pam¨atných</a:t>
            </a:r>
            <a:r>
              <a:rPr lang="sk-SK" dirty="0" smtClean="0"/>
              <a:t>  </a:t>
            </a:r>
            <a:r>
              <a:rPr lang="sk-SK" dirty="0" smtClean="0"/>
              <a:t>stromov.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Najviac navštevované miesta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530178" cy="3311189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Rozhľadne</a:t>
            </a:r>
          </a:p>
          <a:p>
            <a:r>
              <a:rPr lang="sk-SK" dirty="0"/>
              <a:t>Zubří</a:t>
            </a:r>
          </a:p>
          <a:p>
            <a:r>
              <a:rPr lang="sk-SK" dirty="0"/>
              <a:t>České </a:t>
            </a:r>
            <a:r>
              <a:rPr lang="sk-SK" dirty="0" err="1" smtClean="0"/>
              <a:t>Lhotice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438400" y="2786102"/>
            <a:ext cx="15816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solidFill>
                  <a:srgbClr val="FF0000"/>
                </a:solidFill>
              </a:rPr>
              <a:t>Hrady, zámky, tvrdze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Lichnice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 smtClean="0"/>
              <a:t>Svojšice</a:t>
            </a:r>
            <a:endParaRPr lang="sk-SK" sz="2000" dirty="0"/>
          </a:p>
        </p:txBody>
      </p:sp>
      <p:sp>
        <p:nvSpPr>
          <p:cNvPr id="6" name="Obdĺžnik 5"/>
          <p:cNvSpPr/>
          <p:nvPr/>
        </p:nvSpPr>
        <p:spPr>
          <a:xfrm>
            <a:off x="4407244" y="27861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Zjazdovky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Hlinsko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Hluboká</a:t>
            </a:r>
            <a:endParaRPr lang="sk-SK" sz="2400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3808" y="2457965"/>
            <a:ext cx="4965511" cy="25094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4929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Ubytovanie/ubytovacie služby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460972"/>
          </a:xfrm>
        </p:spPr>
        <p:txBody>
          <a:bodyPr/>
          <a:lstStyle/>
          <a:p>
            <a:r>
              <a:rPr lang="sk-SK" dirty="0" err="1"/>
              <a:t>Hlinsko</a:t>
            </a:r>
            <a:r>
              <a:rPr lang="sk-SK" dirty="0"/>
              <a:t> - </a:t>
            </a:r>
            <a:r>
              <a:rPr lang="sk-SK" dirty="0" smtClean="0"/>
              <a:t> </a:t>
            </a:r>
          </a:p>
          <a:p>
            <a:r>
              <a:rPr lang="sk-SK" dirty="0" smtClean="0"/>
              <a:t>Seč- </a:t>
            </a:r>
          </a:p>
          <a:p>
            <a:r>
              <a:rPr lang="sk-SK" dirty="0" err="1" smtClean="0"/>
              <a:t>Běstvina</a:t>
            </a:r>
            <a:endParaRPr lang="sk-SK" dirty="0" smtClean="0"/>
          </a:p>
          <a:p>
            <a:r>
              <a:rPr lang="sk-SK" dirty="0" err="1" smtClean="0"/>
              <a:t>Včelákov</a:t>
            </a:r>
            <a:endParaRPr lang="sk-SK" dirty="0" smtClean="0"/>
          </a:p>
          <a:p>
            <a:r>
              <a:rPr lang="sk-SK" dirty="0" smtClean="0"/>
              <a:t>...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0454" y="3278569"/>
            <a:ext cx="3278660" cy="2030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1049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Turistické trasy (túry)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Hlavný hrebeň železných hôr</a:t>
            </a:r>
          </a:p>
          <a:p>
            <a:r>
              <a:rPr lang="sk-SK" dirty="0" smtClean="0"/>
              <a:t>Rybníky v </a:t>
            </a:r>
            <a:r>
              <a:rPr lang="sk-SK" dirty="0" err="1" smtClean="0"/>
              <a:t>slavickom</a:t>
            </a:r>
            <a:r>
              <a:rPr lang="sk-SK" dirty="0" smtClean="0"/>
              <a:t> obore</a:t>
            </a:r>
          </a:p>
          <a:p>
            <a:r>
              <a:rPr lang="sk-SK" dirty="0" err="1" smtClean="0"/>
              <a:t>boukalka</a:t>
            </a:r>
            <a:r>
              <a:rPr lang="sk-SK" dirty="0" smtClean="0"/>
              <a:t>.- zanikajúca krása</a:t>
            </a:r>
          </a:p>
          <a:p>
            <a:r>
              <a:rPr lang="sk-SK" dirty="0" smtClean="0"/>
              <a:t>Markova skala u </a:t>
            </a:r>
            <a:r>
              <a:rPr lang="sk-SK" dirty="0" err="1" smtClean="0"/>
              <a:t>seče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7281" y="1963565"/>
            <a:ext cx="4705350" cy="18764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378" y="3517210"/>
            <a:ext cx="4714875" cy="1857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3215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5 Naj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8254314" y="2063396"/>
            <a:ext cx="2826193" cy="3311189"/>
          </a:xfrm>
        </p:spPr>
        <p:txBody>
          <a:bodyPr>
            <a:normAutofit lnSpcReduction="10000"/>
          </a:bodyPr>
          <a:lstStyle/>
          <a:p>
            <a:r>
              <a:rPr lang="sk-SK" dirty="0" err="1"/>
              <a:t>Strádov</a:t>
            </a:r>
            <a:r>
              <a:rPr lang="sk-SK" dirty="0"/>
              <a:t> (zrúcanina hradu</a:t>
            </a:r>
            <a:r>
              <a:rPr lang="sk-SK" dirty="0" smtClean="0"/>
              <a:t>)</a:t>
            </a:r>
          </a:p>
          <a:p>
            <a:r>
              <a:rPr lang="sk-SK" dirty="0" err="1"/>
              <a:t>Lichnice</a:t>
            </a:r>
            <a:r>
              <a:rPr lang="sk-SK" dirty="0"/>
              <a:t> (</a:t>
            </a:r>
            <a:r>
              <a:rPr lang="sk-SK" dirty="0" smtClean="0"/>
              <a:t>Podhradie </a:t>
            </a:r>
            <a:r>
              <a:rPr lang="sk-SK" dirty="0"/>
              <a:t>v Železných horách</a:t>
            </a:r>
            <a:r>
              <a:rPr lang="sk-SK" dirty="0" smtClean="0"/>
              <a:t>)</a:t>
            </a:r>
          </a:p>
          <a:p>
            <a:r>
              <a:rPr lang="sk-SK" dirty="0" smtClean="0"/>
              <a:t>Geopark</a:t>
            </a:r>
          </a:p>
          <a:p>
            <a:r>
              <a:rPr lang="sk-SK" dirty="0" smtClean="0"/>
              <a:t>Múzeum bábok </a:t>
            </a:r>
            <a:r>
              <a:rPr lang="sk-SK" dirty="0" err="1" smtClean="0"/>
              <a:t>chrudim</a:t>
            </a:r>
            <a:endParaRPr lang="sk-SK" dirty="0" smtClean="0"/>
          </a:p>
          <a:p>
            <a:r>
              <a:rPr lang="sk-SK" dirty="0" err="1" smtClean="0"/>
              <a:t>Hlinecký</a:t>
            </a:r>
            <a:r>
              <a:rPr lang="sk-SK" dirty="0" smtClean="0"/>
              <a:t> betlehem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475" y="1559912"/>
            <a:ext cx="4724400" cy="18764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8721" y="2790302"/>
            <a:ext cx="4667250" cy="18573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475" y="3848183"/>
            <a:ext cx="4009768" cy="1598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345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Video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www.youtube.com/watch?v=bhs6gOTU6UU</a:t>
            </a: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098239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http://www.zeleznehory.net/cs/vylety-pesky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>
                <a:hlinkClick r:id="rId3"/>
              </a:rPr>
              <a:t>https://sk.wikipedia.org/wiki/%</a:t>
            </a:r>
            <a:r>
              <a:rPr lang="sk-SK" dirty="0" smtClean="0">
                <a:hlinkClick r:id="rId3"/>
              </a:rPr>
              <a:t>C5%BDelezn%C3%A9_hory</a:t>
            </a:r>
            <a:endParaRPr lang="sk-SK" dirty="0" smtClean="0"/>
          </a:p>
          <a:p>
            <a:r>
              <a:rPr lang="sk-SK" dirty="0">
                <a:hlinkClick r:id="rId4"/>
              </a:rPr>
              <a:t>https://cs.wikipedia.org/wiki/%</a:t>
            </a:r>
            <a:r>
              <a:rPr lang="sk-SK" dirty="0" smtClean="0">
                <a:hlinkClick r:id="rId4"/>
              </a:rPr>
              <a:t>C5%BDelezn%C3%A9_hory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802096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8000" dirty="0" smtClean="0"/>
              <a:t>Ďakujeme za pozornosť </a:t>
            </a:r>
            <a:endParaRPr lang="sk-SK" sz="8000" dirty="0"/>
          </a:p>
        </p:txBody>
      </p:sp>
    </p:spTree>
    <p:extLst>
      <p:ext uri="{BB962C8B-B14F-4D97-AF65-F5344CB8AC3E}">
        <p14:creationId xmlns="" xmlns:p14="http://schemas.microsoft.com/office/powerpoint/2010/main" val="2186922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Ãºbor:Zelezne hory CZ I2C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5" y="2078258"/>
            <a:ext cx="4852086" cy="3020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Vyznačenie na mape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7" algn="r"/>
            <a:r>
              <a:rPr lang="sk-SK" sz="2600" b="1" dirty="0"/>
              <a:t>Železné hory</a:t>
            </a:r>
            <a:r>
              <a:rPr lang="sk-SK" sz="2600" dirty="0"/>
              <a:t> sú </a:t>
            </a:r>
            <a:r>
              <a:rPr lang="sk-SK" sz="2600" dirty="0">
                <a:hlinkClick r:id="rId3" tooltip="Celok (geomorfológia)"/>
              </a:rPr>
              <a:t>geomorfologický celok</a:t>
            </a:r>
            <a:r>
              <a:rPr lang="sk-SK" sz="2600" dirty="0"/>
              <a:t> </a:t>
            </a:r>
            <a:endParaRPr lang="sk-SK" sz="2600" dirty="0" smtClean="0"/>
          </a:p>
          <a:p>
            <a:pPr marL="3200400" lvl="7" indent="0" algn="r">
              <a:buNone/>
            </a:pPr>
            <a:r>
              <a:rPr lang="sk-SK" sz="2600" dirty="0" smtClean="0"/>
              <a:t>vo </a:t>
            </a:r>
            <a:r>
              <a:rPr lang="sk-SK" sz="2600" dirty="0"/>
              <a:t>východných Čechách</a:t>
            </a:r>
          </a:p>
        </p:txBody>
      </p:sp>
      <p:cxnSp>
        <p:nvCxnSpPr>
          <p:cNvPr id="7" name="Rovná spojovacia šípka 6"/>
          <p:cNvCxnSpPr/>
          <p:nvPr/>
        </p:nvCxnSpPr>
        <p:spPr>
          <a:xfrm flipH="1">
            <a:off x="2759675" y="2807489"/>
            <a:ext cx="2924433" cy="766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91071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Rozloha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85800" y="-82377"/>
            <a:ext cx="10394707" cy="4654378"/>
          </a:xfrm>
        </p:spPr>
        <p:txBody>
          <a:bodyPr/>
          <a:lstStyle/>
          <a:p>
            <a:r>
              <a:rPr lang="sk-SK" dirty="0"/>
              <a:t>Má rozlohu 580 </a:t>
            </a:r>
            <a:r>
              <a:rPr lang="sk-SK" dirty="0" smtClean="0"/>
              <a:t>km², </a:t>
            </a:r>
            <a:r>
              <a:rPr lang="sk-SK" dirty="0"/>
              <a:t>strednú nadmorskú výšku cca 450 m n. m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2050" name="Picture 2" descr="VÃ½sledok vyhÄ¾adÃ¡vania obrÃ¡zkov pre dopyt Å¾eleznÃ© h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00" y="2913020"/>
            <a:ext cx="4209950" cy="2368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6731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Najvyšší štít/vrch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85801" y="790832"/>
            <a:ext cx="2667000" cy="5025082"/>
          </a:xfrm>
        </p:spPr>
        <p:txBody>
          <a:bodyPr/>
          <a:lstStyle/>
          <a:p>
            <a:r>
              <a:rPr lang="sk-SK" dirty="0" smtClean="0"/>
              <a:t>  </a:t>
            </a:r>
            <a:r>
              <a:rPr lang="sk-SK" dirty="0"/>
              <a:t>jeho najvyšším vrcholom je </a:t>
            </a:r>
            <a:r>
              <a:rPr lang="sk-SK" dirty="0" err="1"/>
              <a:t>Vestec</a:t>
            </a:r>
            <a:r>
              <a:rPr lang="sk-SK" dirty="0"/>
              <a:t> dosahujúci nadmorskú výšku 668 m n. m.</a:t>
            </a:r>
          </a:p>
        </p:txBody>
      </p:sp>
      <p:pic>
        <p:nvPicPr>
          <p:cNvPr id="3074" name="Picture 2" descr="VÃ½sledok vyhÄ¾adÃ¡vania obrÃ¡zkov pre dopyt Å¾eleznÃ© hory vest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4" y="1837765"/>
            <a:ext cx="5017788" cy="3440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3980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Najznámejšie štíty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err="1" smtClean="0"/>
              <a:t>Spálava</a:t>
            </a:r>
            <a:r>
              <a:rPr lang="sk-SK" dirty="0" smtClean="0"/>
              <a:t> (663 m).</a:t>
            </a:r>
          </a:p>
          <a:p>
            <a:r>
              <a:rPr lang="sk-SK" dirty="0" err="1" smtClean="0"/>
              <a:t>Krásné</a:t>
            </a:r>
            <a:r>
              <a:rPr lang="sk-SK" dirty="0" smtClean="0"/>
              <a:t> </a:t>
            </a:r>
            <a:r>
              <a:rPr lang="sk-SK" dirty="0"/>
              <a:t>- 614 m n. m. (na vrchole stojí TV vysielač)</a:t>
            </a:r>
          </a:p>
          <a:p>
            <a:r>
              <a:rPr lang="sk-SK" dirty="0"/>
              <a:t>Bučina - 606 m n. m.</a:t>
            </a:r>
          </a:p>
          <a:p>
            <a:r>
              <a:rPr lang="sk-SK" dirty="0" err="1"/>
              <a:t>Krkaňka</a:t>
            </a:r>
            <a:r>
              <a:rPr lang="sk-SK" dirty="0"/>
              <a:t> - 567 m n. m.</a:t>
            </a:r>
          </a:p>
          <a:p>
            <a:r>
              <a:rPr lang="sk-SK" dirty="0" err="1"/>
              <a:t>Kaňkovy</a:t>
            </a:r>
            <a:r>
              <a:rPr lang="sk-SK" dirty="0"/>
              <a:t> hory - 557 m n. m</a:t>
            </a:r>
          </a:p>
        </p:txBody>
      </p:sp>
      <p:pic>
        <p:nvPicPr>
          <p:cNvPr id="4098" name="Picture 2" descr="VÃ½sledok vyhÄ¾adÃ¡vania obrÃ¡zkov pre dopyt Å¾eleznÃ© hory buc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91" y="2671239"/>
            <a:ext cx="4072388" cy="2559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4096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Vodné plochy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7262386" y="1956304"/>
            <a:ext cx="3820297" cy="3311189"/>
          </a:xfrm>
        </p:spPr>
        <p:txBody>
          <a:bodyPr/>
          <a:lstStyle/>
          <a:p>
            <a:r>
              <a:rPr lang="sk-SK" dirty="0"/>
              <a:t>Vodná nádrž Seč</a:t>
            </a:r>
          </a:p>
          <a:p>
            <a:r>
              <a:rPr lang="sk-SK" dirty="0"/>
              <a:t>Vodná nádrž Seč II.</a:t>
            </a:r>
          </a:p>
          <a:p>
            <a:r>
              <a:rPr lang="sk-SK" dirty="0"/>
              <a:t>Vodná nádrž </a:t>
            </a:r>
            <a:r>
              <a:rPr lang="sk-SK" dirty="0" err="1"/>
              <a:t>Křižanovice</a:t>
            </a:r>
            <a:endParaRPr lang="sk-SK" dirty="0"/>
          </a:p>
          <a:p>
            <a:r>
              <a:rPr lang="sk-SK" dirty="0"/>
              <a:t>Vodná nádrž Práčov</a:t>
            </a:r>
          </a:p>
          <a:p>
            <a:r>
              <a:rPr lang="sk-SK" dirty="0" err="1"/>
              <a:t>Konopáč</a:t>
            </a:r>
            <a:endParaRPr lang="sk-SK" dirty="0"/>
          </a:p>
          <a:p>
            <a:r>
              <a:rPr lang="sk-SK" dirty="0"/>
              <a:t>Kraskov - </a:t>
            </a:r>
            <a:r>
              <a:rPr lang="sk-SK" dirty="0" err="1"/>
              <a:t>Pekelské</a:t>
            </a:r>
            <a:r>
              <a:rPr lang="sk-SK" dirty="0"/>
              <a:t> rybníky</a:t>
            </a:r>
          </a:p>
        </p:txBody>
      </p:sp>
      <p:pic>
        <p:nvPicPr>
          <p:cNvPr id="5122" name="Picture 2" descr="VÃ½sledok vyhÄ¾adÃ¡vania obrÃ¡zkov pre dopyt zelezne vrchy jazera ple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216">
            <a:off x="759941" y="1615343"/>
            <a:ext cx="4383474" cy="3287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5308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Rieky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err="1"/>
              <a:t>Doubrava</a:t>
            </a:r>
            <a:endParaRPr lang="sk-SK" dirty="0"/>
          </a:p>
          <a:p>
            <a:r>
              <a:rPr lang="sk-SK" dirty="0" err="1"/>
              <a:t>Chrudimka</a:t>
            </a:r>
            <a:endParaRPr lang="sk-SK" dirty="0"/>
          </a:p>
          <a:p>
            <a:r>
              <a:rPr lang="sk-SK" dirty="0" smtClean="0"/>
              <a:t>Labe</a:t>
            </a:r>
            <a:endParaRPr lang="sk-SK" dirty="0"/>
          </a:p>
        </p:txBody>
      </p:sp>
      <p:pic>
        <p:nvPicPr>
          <p:cNvPr id="6148" name="Picture 4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87" y="1703920"/>
            <a:ext cx="4894220" cy="3670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2361" y="2471702"/>
            <a:ext cx="2571750" cy="1933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9825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Rastlinstvo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85800" y="-650788"/>
            <a:ext cx="10394707" cy="5585253"/>
          </a:xfrm>
        </p:spPr>
        <p:txBody>
          <a:bodyPr/>
          <a:lstStyle/>
          <a:p>
            <a:r>
              <a:rPr lang="sk-SK" dirty="0"/>
              <a:t>Z prevažnej časti mierne zvlnená krajina pokrytá pestrou mozaikou lesov, lúk, pasienkov, polí a drobných </a:t>
            </a:r>
            <a:r>
              <a:rPr lang="sk-SK" dirty="0" smtClean="0"/>
              <a:t>sídiel. </a:t>
            </a:r>
            <a:r>
              <a:rPr lang="sk-SK" dirty="0"/>
              <a:t>návštevníka miestami prekvapí dramatickými scenériami </a:t>
            </a:r>
            <a:r>
              <a:rPr lang="sk-SK" dirty="0" smtClean="0"/>
              <a:t>roklín.       k ohrozeným rastlinám patrí - mečík strechovitý,  vŕba </a:t>
            </a:r>
            <a:r>
              <a:rPr lang="sk-SK" dirty="0" err="1" smtClean="0"/>
              <a:t>borievkovitá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6259" y="2619632"/>
            <a:ext cx="4791002" cy="2846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6833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Živočíchy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3153032" cy="3311189"/>
          </a:xfrm>
        </p:spPr>
        <p:txBody>
          <a:bodyPr/>
          <a:lstStyle/>
          <a:p>
            <a:r>
              <a:rPr lang="sk-SK" dirty="0"/>
              <a:t>V </a:t>
            </a:r>
            <a:r>
              <a:rPr lang="sk-SK" dirty="0" smtClean="0"/>
              <a:t>území </a:t>
            </a:r>
            <a:r>
              <a:rPr lang="sk-SK" dirty="0"/>
              <a:t>bolo </a:t>
            </a:r>
            <a:r>
              <a:rPr lang="sk-SK" dirty="0" smtClean="0"/>
              <a:t>nájdených </a:t>
            </a:r>
            <a:r>
              <a:rPr lang="sk-SK" dirty="0"/>
              <a:t>cez 220 druhov stavovcov a množstvo druhov </a:t>
            </a:r>
            <a:r>
              <a:rPr lang="sk-SK" dirty="0" smtClean="0"/>
              <a:t>bezstavovcov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4616" y="2063396"/>
            <a:ext cx="4839341" cy="3224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4074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á udalosť">
  <a:themeElements>
    <a:clrScheme name="Hlavná udalosť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lavná udalosť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avná udalosť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Hlavná udalosť</Template>
  <TotalTime>153</TotalTime>
  <Words>298</Words>
  <Application>Microsoft Office PowerPoint</Application>
  <PresentationFormat>Vlastná</PresentationFormat>
  <Paragraphs>69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Hlavná udalosť</vt:lpstr>
      <vt:lpstr>ŽELEZNÉ HORY</vt:lpstr>
      <vt:lpstr>Vyznačenie na mape</vt:lpstr>
      <vt:lpstr>Rozloha</vt:lpstr>
      <vt:lpstr>Najvyšší štít/vrch</vt:lpstr>
      <vt:lpstr>Najznámejšie štíty</vt:lpstr>
      <vt:lpstr>Vodné plochy</vt:lpstr>
      <vt:lpstr>Rieky</vt:lpstr>
      <vt:lpstr>Rastlinstvo </vt:lpstr>
      <vt:lpstr>Živočíchy</vt:lpstr>
      <vt:lpstr>CHKO Železné hory</vt:lpstr>
      <vt:lpstr>Najviac navštevované miesta</vt:lpstr>
      <vt:lpstr>Ubytovanie/ubytovacie služby</vt:lpstr>
      <vt:lpstr>Turistické trasy (túry)</vt:lpstr>
      <vt:lpstr>5 Naj</vt:lpstr>
      <vt:lpstr>Video </vt:lpstr>
      <vt:lpstr>ZDROJE</vt:lpstr>
      <vt:lpstr>Ďakujeme za pozornosť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ŽELEZNÉ HORY</dc:title>
  <dc:creator>student</dc:creator>
  <cp:lastModifiedBy>user</cp:lastModifiedBy>
  <cp:revision>20</cp:revision>
  <dcterms:created xsi:type="dcterms:W3CDTF">2018-11-27T09:32:20Z</dcterms:created>
  <dcterms:modified xsi:type="dcterms:W3CDTF">2018-12-16T22:13:11Z</dcterms:modified>
</cp:coreProperties>
</file>