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6" r:id="rId5"/>
    <p:sldId id="258" r:id="rId6"/>
    <p:sldId id="262" r:id="rId7"/>
    <p:sldId id="263" r:id="rId8"/>
    <p:sldId id="264" r:id="rId9"/>
    <p:sldId id="265" r:id="rId10"/>
    <p:sldId id="277" r:id="rId11"/>
    <p:sldId id="278" r:id="rId12"/>
    <p:sldId id="284" r:id="rId13"/>
    <p:sldId id="279" r:id="rId14"/>
    <p:sldId id="281" r:id="rId15"/>
    <p:sldId id="282" r:id="rId16"/>
    <p:sldId id="266" r:id="rId17"/>
    <p:sldId id="267" r:id="rId18"/>
    <p:sldId id="268" r:id="rId19"/>
    <p:sldId id="271" r:id="rId20"/>
    <p:sldId id="272" r:id="rId21"/>
    <p:sldId id="273" r:id="rId22"/>
    <p:sldId id="274" r:id="rId23"/>
    <p:sldId id="275" r:id="rId24"/>
    <p:sldId id="283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8E463-18AB-4611-8040-FC612467D49A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300AFE-3C9E-46E1-B950-4162D5076CCA}">
      <dgm:prSet phldrT="[Text]"/>
      <dgm:spPr/>
      <dgm:t>
        <a:bodyPr/>
        <a:lstStyle/>
        <a:p>
          <a:r>
            <a:rPr lang="en-US" dirty="0" err="1" smtClean="0"/>
            <a:t>Vrste</a:t>
          </a:r>
          <a:r>
            <a:rPr lang="en-US" dirty="0" smtClean="0"/>
            <a:t> </a:t>
          </a:r>
          <a:r>
            <a:rPr lang="en-US" dirty="0" err="1" smtClean="0"/>
            <a:t>štednje</a:t>
          </a:r>
          <a:endParaRPr lang="en-US" dirty="0"/>
        </a:p>
      </dgm:t>
    </dgm:pt>
    <dgm:pt modelId="{D7A20EE6-3ADB-49B2-83D7-DD7CE309DAD8}" type="parTrans" cxnId="{D6A3AA85-1C12-4079-ADE1-6360FB995C96}">
      <dgm:prSet/>
      <dgm:spPr/>
      <dgm:t>
        <a:bodyPr/>
        <a:lstStyle/>
        <a:p>
          <a:endParaRPr lang="en-US"/>
        </a:p>
      </dgm:t>
    </dgm:pt>
    <dgm:pt modelId="{3F2102BB-72B4-4A96-B15E-70C0885D9B51}" type="sibTrans" cxnId="{D6A3AA85-1C12-4079-ADE1-6360FB995C96}">
      <dgm:prSet/>
      <dgm:spPr/>
      <dgm:t>
        <a:bodyPr/>
        <a:lstStyle/>
        <a:p>
          <a:endParaRPr lang="en-US"/>
        </a:p>
      </dgm:t>
    </dgm:pt>
    <dgm:pt modelId="{A35A7085-85D2-44DF-860F-89890C29A9D1}">
      <dgm:prSet phldrT="[Text]"/>
      <dgm:spPr/>
      <dgm:t>
        <a:bodyPr/>
        <a:lstStyle/>
        <a:p>
          <a:r>
            <a:rPr lang="en-US" dirty="0" err="1" smtClean="0"/>
            <a:t>Štednja</a:t>
          </a:r>
          <a:r>
            <a:rPr lang="en-US" dirty="0" smtClean="0"/>
            <a:t> a vista</a:t>
          </a:r>
          <a:endParaRPr lang="en-US" dirty="0"/>
        </a:p>
      </dgm:t>
    </dgm:pt>
    <dgm:pt modelId="{AA0D317A-635B-471E-B289-ACB8BFE10B91}" type="parTrans" cxnId="{646DCF97-B224-4F63-A80A-325304B72053}">
      <dgm:prSet/>
      <dgm:spPr/>
      <dgm:t>
        <a:bodyPr/>
        <a:lstStyle/>
        <a:p>
          <a:endParaRPr lang="en-US"/>
        </a:p>
      </dgm:t>
    </dgm:pt>
    <dgm:pt modelId="{3E701114-33FB-4632-ADA2-78B6FCEFAD89}" type="sibTrans" cxnId="{646DCF97-B224-4F63-A80A-325304B72053}">
      <dgm:prSet/>
      <dgm:spPr/>
      <dgm:t>
        <a:bodyPr/>
        <a:lstStyle/>
        <a:p>
          <a:endParaRPr lang="en-US"/>
        </a:p>
      </dgm:t>
    </dgm:pt>
    <dgm:pt modelId="{785A7C89-856E-4AF3-A457-DF41A2FCA4B9}">
      <dgm:prSet phldrT="[Text]"/>
      <dgm:spPr/>
      <dgm:t>
        <a:bodyPr/>
        <a:lstStyle/>
        <a:p>
          <a:r>
            <a:rPr lang="en-US" dirty="0" err="1" smtClean="0"/>
            <a:t>Oročena</a:t>
          </a:r>
          <a:r>
            <a:rPr lang="en-US" dirty="0" smtClean="0"/>
            <a:t> </a:t>
          </a:r>
          <a:r>
            <a:rPr lang="en-US" dirty="0" err="1" smtClean="0"/>
            <a:t>štednja</a:t>
          </a:r>
          <a:r>
            <a:rPr lang="en-US" dirty="0" smtClean="0"/>
            <a:t> </a:t>
          </a:r>
          <a:endParaRPr lang="en-US" dirty="0"/>
        </a:p>
      </dgm:t>
    </dgm:pt>
    <dgm:pt modelId="{5EB9CA6B-2CDA-44B6-93A5-284F9EB8F8DC}" type="parTrans" cxnId="{E21E39AF-6110-43C2-A940-0D1AF3C42A85}">
      <dgm:prSet/>
      <dgm:spPr/>
      <dgm:t>
        <a:bodyPr/>
        <a:lstStyle/>
        <a:p>
          <a:endParaRPr lang="en-US"/>
        </a:p>
      </dgm:t>
    </dgm:pt>
    <dgm:pt modelId="{F9D2E1FD-CBD8-421B-B029-39F26B705463}" type="sibTrans" cxnId="{E21E39AF-6110-43C2-A940-0D1AF3C42A85}">
      <dgm:prSet/>
      <dgm:spPr/>
      <dgm:t>
        <a:bodyPr/>
        <a:lstStyle/>
        <a:p>
          <a:endParaRPr lang="en-US"/>
        </a:p>
      </dgm:t>
    </dgm:pt>
    <dgm:pt modelId="{56745801-A307-475B-830D-C2BAE32A839B}">
      <dgm:prSet phldrT="[Text]"/>
      <dgm:spPr/>
      <dgm:t>
        <a:bodyPr/>
        <a:lstStyle/>
        <a:p>
          <a:r>
            <a:rPr lang="en-US" dirty="0" err="1" smtClean="0"/>
            <a:t>Otvorena</a:t>
          </a:r>
          <a:r>
            <a:rPr lang="en-US" dirty="0" smtClean="0"/>
            <a:t> </a:t>
          </a:r>
          <a:r>
            <a:rPr lang="en-US" dirty="0" err="1" smtClean="0"/>
            <a:t>štednja</a:t>
          </a:r>
          <a:endParaRPr lang="en-US" dirty="0"/>
        </a:p>
      </dgm:t>
    </dgm:pt>
    <dgm:pt modelId="{C72A04E7-8BA3-4A02-8838-595D5B778DA3}" type="parTrans" cxnId="{3AE49437-D0E6-41B8-A292-0D68BFE744BB}">
      <dgm:prSet/>
      <dgm:spPr/>
      <dgm:t>
        <a:bodyPr/>
        <a:lstStyle/>
        <a:p>
          <a:endParaRPr lang="en-US"/>
        </a:p>
      </dgm:t>
    </dgm:pt>
    <dgm:pt modelId="{ED7323B4-3CF4-4F2C-BF93-3ADD2FB9164A}" type="sibTrans" cxnId="{3AE49437-D0E6-41B8-A292-0D68BFE744BB}">
      <dgm:prSet/>
      <dgm:spPr/>
      <dgm:t>
        <a:bodyPr/>
        <a:lstStyle/>
        <a:p>
          <a:endParaRPr lang="en-US"/>
        </a:p>
      </dgm:t>
    </dgm:pt>
    <dgm:pt modelId="{D966E921-BFB3-4439-BE31-8CB4C7221427}">
      <dgm:prSet phldrT="[Text]"/>
      <dgm:spPr/>
      <dgm:t>
        <a:bodyPr/>
        <a:lstStyle/>
        <a:p>
          <a:r>
            <a:rPr lang="en-US" dirty="0" err="1" smtClean="0"/>
            <a:t>Štednja</a:t>
          </a:r>
          <a:r>
            <a:rPr lang="en-US" dirty="0" smtClean="0"/>
            <a:t> </a:t>
          </a:r>
          <a:r>
            <a:rPr lang="en-US" dirty="0" err="1" smtClean="0"/>
            <a:t>sa</a:t>
          </a:r>
          <a:r>
            <a:rPr lang="en-US" dirty="0" smtClean="0"/>
            <a:t> </a:t>
          </a:r>
          <a:r>
            <a:rPr lang="en-US" dirty="0" err="1" smtClean="0"/>
            <a:t>premijom</a:t>
          </a:r>
          <a:endParaRPr lang="en-US" dirty="0"/>
        </a:p>
      </dgm:t>
    </dgm:pt>
    <dgm:pt modelId="{3DC1952F-56DC-4835-BD21-924EBD0FF2B0}" type="parTrans" cxnId="{94330F03-9E4C-4DDE-AB3B-2D6913E72C5C}">
      <dgm:prSet/>
      <dgm:spPr/>
      <dgm:t>
        <a:bodyPr/>
        <a:lstStyle/>
        <a:p>
          <a:endParaRPr lang="en-US"/>
        </a:p>
      </dgm:t>
    </dgm:pt>
    <dgm:pt modelId="{B28AD9D8-CBCC-491C-9B44-6DDDDF563148}" type="sibTrans" cxnId="{94330F03-9E4C-4DDE-AB3B-2D6913E72C5C}">
      <dgm:prSet/>
      <dgm:spPr/>
      <dgm:t>
        <a:bodyPr/>
        <a:lstStyle/>
        <a:p>
          <a:endParaRPr lang="en-US"/>
        </a:p>
      </dgm:t>
    </dgm:pt>
    <dgm:pt modelId="{7539AC86-902F-4DD3-B78D-22C018FCBD93}">
      <dgm:prSet phldrT="[Text]"/>
      <dgm:spPr/>
      <dgm:t>
        <a:bodyPr/>
        <a:lstStyle/>
        <a:p>
          <a:r>
            <a:rPr lang="en-US" dirty="0" err="1" smtClean="0"/>
            <a:t>Dječja</a:t>
          </a:r>
          <a:r>
            <a:rPr lang="en-US" dirty="0" smtClean="0"/>
            <a:t> </a:t>
          </a:r>
          <a:r>
            <a:rPr lang="en-US" dirty="0" err="1" smtClean="0"/>
            <a:t>štednja</a:t>
          </a:r>
          <a:endParaRPr lang="en-US" dirty="0"/>
        </a:p>
      </dgm:t>
    </dgm:pt>
    <dgm:pt modelId="{F2FB5B10-C226-475B-88F9-A6422CD937B9}" type="parTrans" cxnId="{DE3891F0-9006-4367-8941-55DDFF3F4D4D}">
      <dgm:prSet/>
      <dgm:spPr/>
      <dgm:t>
        <a:bodyPr/>
        <a:lstStyle/>
        <a:p>
          <a:endParaRPr lang="en-US"/>
        </a:p>
      </dgm:t>
    </dgm:pt>
    <dgm:pt modelId="{80654F96-B352-4E5B-B40D-D3452587667D}" type="sibTrans" cxnId="{DE3891F0-9006-4367-8941-55DDFF3F4D4D}">
      <dgm:prSet/>
      <dgm:spPr/>
      <dgm:t>
        <a:bodyPr/>
        <a:lstStyle/>
        <a:p>
          <a:endParaRPr lang="en-US"/>
        </a:p>
      </dgm:t>
    </dgm:pt>
    <dgm:pt modelId="{65E3CE0A-90BD-4652-AEA6-093D51D18459}">
      <dgm:prSet phldrT="[Text]"/>
      <dgm:spPr/>
      <dgm:t>
        <a:bodyPr/>
        <a:lstStyle/>
        <a:p>
          <a:r>
            <a:rPr lang="en-US" dirty="0" err="1" smtClean="0"/>
            <a:t>Devizna</a:t>
          </a:r>
          <a:r>
            <a:rPr lang="en-US" dirty="0" smtClean="0"/>
            <a:t> </a:t>
          </a:r>
          <a:r>
            <a:rPr lang="en-US" dirty="0" err="1" smtClean="0"/>
            <a:t>štednja</a:t>
          </a:r>
          <a:endParaRPr lang="en-US" dirty="0"/>
        </a:p>
      </dgm:t>
    </dgm:pt>
    <dgm:pt modelId="{380C1110-34BA-4CD5-9028-1E4DD471FCCA}" type="parTrans" cxnId="{5483D8B7-964C-48B7-9AE2-174C24E07318}">
      <dgm:prSet/>
      <dgm:spPr/>
      <dgm:t>
        <a:bodyPr/>
        <a:lstStyle/>
        <a:p>
          <a:endParaRPr lang="en-US"/>
        </a:p>
      </dgm:t>
    </dgm:pt>
    <dgm:pt modelId="{B7826A21-B1DE-47B9-92C3-CF453100CAA7}" type="sibTrans" cxnId="{5483D8B7-964C-48B7-9AE2-174C24E07318}">
      <dgm:prSet/>
      <dgm:spPr/>
      <dgm:t>
        <a:bodyPr/>
        <a:lstStyle/>
        <a:p>
          <a:endParaRPr lang="en-US"/>
        </a:p>
      </dgm:t>
    </dgm:pt>
    <dgm:pt modelId="{E7D3CC7F-ED9A-47CF-AE33-37602E4BEFD5}" type="pres">
      <dgm:prSet presAssocID="{D4F8E463-18AB-4611-8040-FC612467D4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92984B08-D441-46FD-94D7-40A20FC65F81}" type="pres">
      <dgm:prSet presAssocID="{D5300AFE-3C9E-46E1-B950-4162D5076CCA}" presName="centerShape" presStyleLbl="node0" presStyleIdx="0" presStyleCnt="1"/>
      <dgm:spPr/>
      <dgm:t>
        <a:bodyPr/>
        <a:lstStyle/>
        <a:p>
          <a:endParaRPr lang="en-US"/>
        </a:p>
      </dgm:t>
    </dgm:pt>
    <dgm:pt modelId="{0C9F9D03-2A22-48A8-BCA2-14DFD2763A06}" type="pres">
      <dgm:prSet presAssocID="{AA0D317A-635B-471E-B289-ACB8BFE10B91}" presName="Name9" presStyleLbl="parChTrans1D2" presStyleIdx="0" presStyleCnt="6"/>
      <dgm:spPr/>
      <dgm:t>
        <a:bodyPr/>
        <a:lstStyle/>
        <a:p>
          <a:endParaRPr lang="bs-Latn-BA"/>
        </a:p>
      </dgm:t>
    </dgm:pt>
    <dgm:pt modelId="{2D317C03-0F2B-4E7A-939E-13A65E16C914}" type="pres">
      <dgm:prSet presAssocID="{AA0D317A-635B-471E-B289-ACB8BFE10B91}" presName="connTx" presStyleLbl="parChTrans1D2" presStyleIdx="0" presStyleCnt="6"/>
      <dgm:spPr/>
      <dgm:t>
        <a:bodyPr/>
        <a:lstStyle/>
        <a:p>
          <a:endParaRPr lang="bs-Latn-BA"/>
        </a:p>
      </dgm:t>
    </dgm:pt>
    <dgm:pt modelId="{4374D950-E618-4533-8B96-BA98BE4C6815}" type="pres">
      <dgm:prSet presAssocID="{A35A7085-85D2-44DF-860F-89890C29A9D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8E691-84B7-48F0-ACFA-3AEB0C09F4B7}" type="pres">
      <dgm:prSet presAssocID="{5EB9CA6B-2CDA-44B6-93A5-284F9EB8F8DC}" presName="Name9" presStyleLbl="parChTrans1D2" presStyleIdx="1" presStyleCnt="6"/>
      <dgm:spPr/>
      <dgm:t>
        <a:bodyPr/>
        <a:lstStyle/>
        <a:p>
          <a:endParaRPr lang="bs-Latn-BA"/>
        </a:p>
      </dgm:t>
    </dgm:pt>
    <dgm:pt modelId="{BFCAE9F7-4103-44F1-BA3B-DF3007C43FCA}" type="pres">
      <dgm:prSet presAssocID="{5EB9CA6B-2CDA-44B6-93A5-284F9EB8F8DC}" presName="connTx" presStyleLbl="parChTrans1D2" presStyleIdx="1" presStyleCnt="6"/>
      <dgm:spPr/>
      <dgm:t>
        <a:bodyPr/>
        <a:lstStyle/>
        <a:p>
          <a:endParaRPr lang="bs-Latn-BA"/>
        </a:p>
      </dgm:t>
    </dgm:pt>
    <dgm:pt modelId="{AB8DBACE-3A79-4103-9A15-E26EBC0F0BAC}" type="pres">
      <dgm:prSet presAssocID="{785A7C89-856E-4AF3-A457-DF41A2FCA4B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970E8-9EBE-4927-9494-4FC1D9810274}" type="pres">
      <dgm:prSet presAssocID="{C72A04E7-8BA3-4A02-8838-595D5B778DA3}" presName="Name9" presStyleLbl="parChTrans1D2" presStyleIdx="2" presStyleCnt="6"/>
      <dgm:spPr/>
      <dgm:t>
        <a:bodyPr/>
        <a:lstStyle/>
        <a:p>
          <a:endParaRPr lang="bs-Latn-BA"/>
        </a:p>
      </dgm:t>
    </dgm:pt>
    <dgm:pt modelId="{FEE5C0C1-EE63-4119-BBD3-1A81BA89034F}" type="pres">
      <dgm:prSet presAssocID="{C72A04E7-8BA3-4A02-8838-595D5B778DA3}" presName="connTx" presStyleLbl="parChTrans1D2" presStyleIdx="2" presStyleCnt="6"/>
      <dgm:spPr/>
      <dgm:t>
        <a:bodyPr/>
        <a:lstStyle/>
        <a:p>
          <a:endParaRPr lang="bs-Latn-BA"/>
        </a:p>
      </dgm:t>
    </dgm:pt>
    <dgm:pt modelId="{888277DE-A7D8-4141-849F-87C0B968960D}" type="pres">
      <dgm:prSet presAssocID="{56745801-A307-475B-830D-C2BAE32A83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6992C09-0CBA-4A53-A0E8-3D6D984E9B84}" type="pres">
      <dgm:prSet presAssocID="{3DC1952F-56DC-4835-BD21-924EBD0FF2B0}" presName="Name9" presStyleLbl="parChTrans1D2" presStyleIdx="3" presStyleCnt="6"/>
      <dgm:spPr/>
      <dgm:t>
        <a:bodyPr/>
        <a:lstStyle/>
        <a:p>
          <a:endParaRPr lang="bs-Latn-BA"/>
        </a:p>
      </dgm:t>
    </dgm:pt>
    <dgm:pt modelId="{7DADE485-8C68-4B18-BC24-1409D7C73061}" type="pres">
      <dgm:prSet presAssocID="{3DC1952F-56DC-4835-BD21-924EBD0FF2B0}" presName="connTx" presStyleLbl="parChTrans1D2" presStyleIdx="3" presStyleCnt="6"/>
      <dgm:spPr/>
      <dgm:t>
        <a:bodyPr/>
        <a:lstStyle/>
        <a:p>
          <a:endParaRPr lang="bs-Latn-BA"/>
        </a:p>
      </dgm:t>
    </dgm:pt>
    <dgm:pt modelId="{C7A20E56-C5DE-4560-94C5-A6F125FB127C}" type="pres">
      <dgm:prSet presAssocID="{D966E921-BFB3-4439-BE31-8CB4C722142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ADE36E1-CCFB-418E-ADEE-255027C702F9}" type="pres">
      <dgm:prSet presAssocID="{F2FB5B10-C226-475B-88F9-A6422CD937B9}" presName="Name9" presStyleLbl="parChTrans1D2" presStyleIdx="4" presStyleCnt="6"/>
      <dgm:spPr/>
      <dgm:t>
        <a:bodyPr/>
        <a:lstStyle/>
        <a:p>
          <a:endParaRPr lang="bs-Latn-BA"/>
        </a:p>
      </dgm:t>
    </dgm:pt>
    <dgm:pt modelId="{539D94E7-6EB0-4FE4-B76F-297D7DA81EF8}" type="pres">
      <dgm:prSet presAssocID="{F2FB5B10-C226-475B-88F9-A6422CD937B9}" presName="connTx" presStyleLbl="parChTrans1D2" presStyleIdx="4" presStyleCnt="6"/>
      <dgm:spPr/>
      <dgm:t>
        <a:bodyPr/>
        <a:lstStyle/>
        <a:p>
          <a:endParaRPr lang="bs-Latn-BA"/>
        </a:p>
      </dgm:t>
    </dgm:pt>
    <dgm:pt modelId="{2D205710-1AE7-4F24-877D-2F45044022CA}" type="pres">
      <dgm:prSet presAssocID="{7539AC86-902F-4DD3-B78D-22C018FCBD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4A455DD-D13F-4868-B6C9-80005324D8CE}" type="pres">
      <dgm:prSet presAssocID="{380C1110-34BA-4CD5-9028-1E4DD471FCCA}" presName="Name9" presStyleLbl="parChTrans1D2" presStyleIdx="5" presStyleCnt="6"/>
      <dgm:spPr/>
      <dgm:t>
        <a:bodyPr/>
        <a:lstStyle/>
        <a:p>
          <a:endParaRPr lang="bs-Latn-BA"/>
        </a:p>
      </dgm:t>
    </dgm:pt>
    <dgm:pt modelId="{F0E987D6-1B0D-405C-9122-1F6D51A827D9}" type="pres">
      <dgm:prSet presAssocID="{380C1110-34BA-4CD5-9028-1E4DD471FCCA}" presName="connTx" presStyleLbl="parChTrans1D2" presStyleIdx="5" presStyleCnt="6"/>
      <dgm:spPr/>
      <dgm:t>
        <a:bodyPr/>
        <a:lstStyle/>
        <a:p>
          <a:endParaRPr lang="bs-Latn-BA"/>
        </a:p>
      </dgm:t>
    </dgm:pt>
    <dgm:pt modelId="{54677536-A193-43E7-9C83-CCF61D8178C5}" type="pres">
      <dgm:prSet presAssocID="{65E3CE0A-90BD-4652-AEA6-093D51D1845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EB3CC-B4C1-4220-A489-00176FDA5180}" type="presOf" srcId="{3DC1952F-56DC-4835-BD21-924EBD0FF2B0}" destId="{36992C09-0CBA-4A53-A0E8-3D6D984E9B84}" srcOrd="0" destOrd="0" presId="urn:microsoft.com/office/officeart/2005/8/layout/radial1"/>
    <dgm:cxn modelId="{5DCF5D67-37B9-4721-A391-836C13184B28}" type="presOf" srcId="{56745801-A307-475B-830D-C2BAE32A839B}" destId="{888277DE-A7D8-4141-849F-87C0B968960D}" srcOrd="0" destOrd="0" presId="urn:microsoft.com/office/officeart/2005/8/layout/radial1"/>
    <dgm:cxn modelId="{C34ED253-B82A-4CBC-AC34-9AE977ED8E16}" type="presOf" srcId="{F2FB5B10-C226-475B-88F9-A6422CD937B9}" destId="{539D94E7-6EB0-4FE4-B76F-297D7DA81EF8}" srcOrd="1" destOrd="0" presId="urn:microsoft.com/office/officeart/2005/8/layout/radial1"/>
    <dgm:cxn modelId="{9D37BFB2-1B7C-4723-BF09-968EDF230AE6}" type="presOf" srcId="{785A7C89-856E-4AF3-A457-DF41A2FCA4B9}" destId="{AB8DBACE-3A79-4103-9A15-E26EBC0F0BAC}" srcOrd="0" destOrd="0" presId="urn:microsoft.com/office/officeart/2005/8/layout/radial1"/>
    <dgm:cxn modelId="{E21E39AF-6110-43C2-A940-0D1AF3C42A85}" srcId="{D5300AFE-3C9E-46E1-B950-4162D5076CCA}" destId="{785A7C89-856E-4AF3-A457-DF41A2FCA4B9}" srcOrd="1" destOrd="0" parTransId="{5EB9CA6B-2CDA-44B6-93A5-284F9EB8F8DC}" sibTransId="{F9D2E1FD-CBD8-421B-B029-39F26B705463}"/>
    <dgm:cxn modelId="{ECF24652-9F22-491C-B284-F39682BA10D4}" type="presOf" srcId="{AA0D317A-635B-471E-B289-ACB8BFE10B91}" destId="{0C9F9D03-2A22-48A8-BCA2-14DFD2763A06}" srcOrd="0" destOrd="0" presId="urn:microsoft.com/office/officeart/2005/8/layout/radial1"/>
    <dgm:cxn modelId="{ED5DC7AC-BCC7-4863-A125-F3D6AAFC651D}" type="presOf" srcId="{F2FB5B10-C226-475B-88F9-A6422CD937B9}" destId="{4ADE36E1-CCFB-418E-ADEE-255027C702F9}" srcOrd="0" destOrd="0" presId="urn:microsoft.com/office/officeart/2005/8/layout/radial1"/>
    <dgm:cxn modelId="{545670DE-D94F-416B-A873-D3ECB1E1F5FF}" type="presOf" srcId="{A35A7085-85D2-44DF-860F-89890C29A9D1}" destId="{4374D950-E618-4533-8B96-BA98BE4C6815}" srcOrd="0" destOrd="0" presId="urn:microsoft.com/office/officeart/2005/8/layout/radial1"/>
    <dgm:cxn modelId="{20AA110D-6E05-48C6-A36A-FBEFD0B00870}" type="presOf" srcId="{3DC1952F-56DC-4835-BD21-924EBD0FF2B0}" destId="{7DADE485-8C68-4B18-BC24-1409D7C73061}" srcOrd="1" destOrd="0" presId="urn:microsoft.com/office/officeart/2005/8/layout/radial1"/>
    <dgm:cxn modelId="{646DCF97-B224-4F63-A80A-325304B72053}" srcId="{D5300AFE-3C9E-46E1-B950-4162D5076CCA}" destId="{A35A7085-85D2-44DF-860F-89890C29A9D1}" srcOrd="0" destOrd="0" parTransId="{AA0D317A-635B-471E-B289-ACB8BFE10B91}" sibTransId="{3E701114-33FB-4632-ADA2-78B6FCEFAD89}"/>
    <dgm:cxn modelId="{160E61CC-A070-440C-A911-283E35052683}" type="presOf" srcId="{65E3CE0A-90BD-4652-AEA6-093D51D18459}" destId="{54677536-A193-43E7-9C83-CCF61D8178C5}" srcOrd="0" destOrd="0" presId="urn:microsoft.com/office/officeart/2005/8/layout/radial1"/>
    <dgm:cxn modelId="{1BFAA859-97C3-4F43-A979-88509F4F9559}" type="presOf" srcId="{5EB9CA6B-2CDA-44B6-93A5-284F9EB8F8DC}" destId="{BFCAE9F7-4103-44F1-BA3B-DF3007C43FCA}" srcOrd="1" destOrd="0" presId="urn:microsoft.com/office/officeart/2005/8/layout/radial1"/>
    <dgm:cxn modelId="{04AAEA39-D38A-4D7F-856F-33476EBD172D}" type="presOf" srcId="{380C1110-34BA-4CD5-9028-1E4DD471FCCA}" destId="{F0E987D6-1B0D-405C-9122-1F6D51A827D9}" srcOrd="1" destOrd="0" presId="urn:microsoft.com/office/officeart/2005/8/layout/radial1"/>
    <dgm:cxn modelId="{70D6BA05-4FBC-49C0-9AA4-F08E5EE8B36E}" type="presOf" srcId="{D4F8E463-18AB-4611-8040-FC612467D49A}" destId="{E7D3CC7F-ED9A-47CF-AE33-37602E4BEFD5}" srcOrd="0" destOrd="0" presId="urn:microsoft.com/office/officeart/2005/8/layout/radial1"/>
    <dgm:cxn modelId="{57BEAF5E-8379-4497-BC90-35AAEE66B313}" type="presOf" srcId="{D5300AFE-3C9E-46E1-B950-4162D5076CCA}" destId="{92984B08-D441-46FD-94D7-40A20FC65F81}" srcOrd="0" destOrd="0" presId="urn:microsoft.com/office/officeart/2005/8/layout/radial1"/>
    <dgm:cxn modelId="{D6A3AA85-1C12-4079-ADE1-6360FB995C96}" srcId="{D4F8E463-18AB-4611-8040-FC612467D49A}" destId="{D5300AFE-3C9E-46E1-B950-4162D5076CCA}" srcOrd="0" destOrd="0" parTransId="{D7A20EE6-3ADB-49B2-83D7-DD7CE309DAD8}" sibTransId="{3F2102BB-72B4-4A96-B15E-70C0885D9B51}"/>
    <dgm:cxn modelId="{03881238-15A4-4C0C-8357-AAE70230A9D1}" type="presOf" srcId="{AA0D317A-635B-471E-B289-ACB8BFE10B91}" destId="{2D317C03-0F2B-4E7A-939E-13A65E16C914}" srcOrd="1" destOrd="0" presId="urn:microsoft.com/office/officeart/2005/8/layout/radial1"/>
    <dgm:cxn modelId="{94330F03-9E4C-4DDE-AB3B-2D6913E72C5C}" srcId="{D5300AFE-3C9E-46E1-B950-4162D5076CCA}" destId="{D966E921-BFB3-4439-BE31-8CB4C7221427}" srcOrd="3" destOrd="0" parTransId="{3DC1952F-56DC-4835-BD21-924EBD0FF2B0}" sibTransId="{B28AD9D8-CBCC-491C-9B44-6DDDDF563148}"/>
    <dgm:cxn modelId="{0623A608-378C-4201-B6B3-52EAC78FBE84}" type="presOf" srcId="{D966E921-BFB3-4439-BE31-8CB4C7221427}" destId="{C7A20E56-C5DE-4560-94C5-A6F125FB127C}" srcOrd="0" destOrd="0" presId="urn:microsoft.com/office/officeart/2005/8/layout/radial1"/>
    <dgm:cxn modelId="{EDF9F4D4-0010-4711-AE24-048E08D7CB16}" type="presOf" srcId="{5EB9CA6B-2CDA-44B6-93A5-284F9EB8F8DC}" destId="{4BB8E691-84B7-48F0-ACFA-3AEB0C09F4B7}" srcOrd="0" destOrd="0" presId="urn:microsoft.com/office/officeart/2005/8/layout/radial1"/>
    <dgm:cxn modelId="{A928CE2B-1568-49AD-8CEC-A78EB8BD8CC3}" type="presOf" srcId="{7539AC86-902F-4DD3-B78D-22C018FCBD93}" destId="{2D205710-1AE7-4F24-877D-2F45044022CA}" srcOrd="0" destOrd="0" presId="urn:microsoft.com/office/officeart/2005/8/layout/radial1"/>
    <dgm:cxn modelId="{DE3891F0-9006-4367-8941-55DDFF3F4D4D}" srcId="{D5300AFE-3C9E-46E1-B950-4162D5076CCA}" destId="{7539AC86-902F-4DD3-B78D-22C018FCBD93}" srcOrd="4" destOrd="0" parTransId="{F2FB5B10-C226-475B-88F9-A6422CD937B9}" sibTransId="{80654F96-B352-4E5B-B40D-D3452587667D}"/>
    <dgm:cxn modelId="{5483D8B7-964C-48B7-9AE2-174C24E07318}" srcId="{D5300AFE-3C9E-46E1-B950-4162D5076CCA}" destId="{65E3CE0A-90BD-4652-AEA6-093D51D18459}" srcOrd="5" destOrd="0" parTransId="{380C1110-34BA-4CD5-9028-1E4DD471FCCA}" sibTransId="{B7826A21-B1DE-47B9-92C3-CF453100CAA7}"/>
    <dgm:cxn modelId="{553E3130-2D13-4796-8C96-7DCA2DF0933C}" type="presOf" srcId="{C72A04E7-8BA3-4A02-8838-595D5B778DA3}" destId="{FEE5C0C1-EE63-4119-BBD3-1A81BA89034F}" srcOrd="1" destOrd="0" presId="urn:microsoft.com/office/officeart/2005/8/layout/radial1"/>
    <dgm:cxn modelId="{94FCB564-5E02-4C61-A6BA-A9BCA83A67DD}" type="presOf" srcId="{C72A04E7-8BA3-4A02-8838-595D5B778DA3}" destId="{FB8970E8-9EBE-4927-9494-4FC1D9810274}" srcOrd="0" destOrd="0" presId="urn:microsoft.com/office/officeart/2005/8/layout/radial1"/>
    <dgm:cxn modelId="{3AE49437-D0E6-41B8-A292-0D68BFE744BB}" srcId="{D5300AFE-3C9E-46E1-B950-4162D5076CCA}" destId="{56745801-A307-475B-830D-C2BAE32A839B}" srcOrd="2" destOrd="0" parTransId="{C72A04E7-8BA3-4A02-8838-595D5B778DA3}" sibTransId="{ED7323B4-3CF4-4F2C-BF93-3ADD2FB9164A}"/>
    <dgm:cxn modelId="{2BB60761-6AAC-427B-93FB-22E4305C6641}" type="presOf" srcId="{380C1110-34BA-4CD5-9028-1E4DD471FCCA}" destId="{14A455DD-D13F-4868-B6C9-80005324D8CE}" srcOrd="0" destOrd="0" presId="urn:microsoft.com/office/officeart/2005/8/layout/radial1"/>
    <dgm:cxn modelId="{FA2057AA-6F79-4135-B12D-5D71573B532D}" type="presParOf" srcId="{E7D3CC7F-ED9A-47CF-AE33-37602E4BEFD5}" destId="{92984B08-D441-46FD-94D7-40A20FC65F81}" srcOrd="0" destOrd="0" presId="urn:microsoft.com/office/officeart/2005/8/layout/radial1"/>
    <dgm:cxn modelId="{1FB050DD-30A1-4E4E-BD22-002101A29EA7}" type="presParOf" srcId="{E7D3CC7F-ED9A-47CF-AE33-37602E4BEFD5}" destId="{0C9F9D03-2A22-48A8-BCA2-14DFD2763A06}" srcOrd="1" destOrd="0" presId="urn:microsoft.com/office/officeart/2005/8/layout/radial1"/>
    <dgm:cxn modelId="{3D84FDA0-BC0C-4EB5-8D67-93AD76E38147}" type="presParOf" srcId="{0C9F9D03-2A22-48A8-BCA2-14DFD2763A06}" destId="{2D317C03-0F2B-4E7A-939E-13A65E16C914}" srcOrd="0" destOrd="0" presId="urn:microsoft.com/office/officeart/2005/8/layout/radial1"/>
    <dgm:cxn modelId="{30809802-6928-4BB3-905B-12556AEBDFB4}" type="presParOf" srcId="{E7D3CC7F-ED9A-47CF-AE33-37602E4BEFD5}" destId="{4374D950-E618-4533-8B96-BA98BE4C6815}" srcOrd="2" destOrd="0" presId="urn:microsoft.com/office/officeart/2005/8/layout/radial1"/>
    <dgm:cxn modelId="{B6B53458-8E87-4D1A-A842-9884F6469764}" type="presParOf" srcId="{E7D3CC7F-ED9A-47CF-AE33-37602E4BEFD5}" destId="{4BB8E691-84B7-48F0-ACFA-3AEB0C09F4B7}" srcOrd="3" destOrd="0" presId="urn:microsoft.com/office/officeart/2005/8/layout/radial1"/>
    <dgm:cxn modelId="{2CB47584-FAA3-42EF-B520-AB959CA849F0}" type="presParOf" srcId="{4BB8E691-84B7-48F0-ACFA-3AEB0C09F4B7}" destId="{BFCAE9F7-4103-44F1-BA3B-DF3007C43FCA}" srcOrd="0" destOrd="0" presId="urn:microsoft.com/office/officeart/2005/8/layout/radial1"/>
    <dgm:cxn modelId="{75301CCC-F6E5-4D76-AE33-34CC66AE060F}" type="presParOf" srcId="{E7D3CC7F-ED9A-47CF-AE33-37602E4BEFD5}" destId="{AB8DBACE-3A79-4103-9A15-E26EBC0F0BAC}" srcOrd="4" destOrd="0" presId="urn:microsoft.com/office/officeart/2005/8/layout/radial1"/>
    <dgm:cxn modelId="{4F425789-DE34-4529-A518-CDDB0933CB4D}" type="presParOf" srcId="{E7D3CC7F-ED9A-47CF-AE33-37602E4BEFD5}" destId="{FB8970E8-9EBE-4927-9494-4FC1D9810274}" srcOrd="5" destOrd="0" presId="urn:microsoft.com/office/officeart/2005/8/layout/radial1"/>
    <dgm:cxn modelId="{9CD39776-1240-4501-99D5-70D00973442C}" type="presParOf" srcId="{FB8970E8-9EBE-4927-9494-4FC1D9810274}" destId="{FEE5C0C1-EE63-4119-BBD3-1A81BA89034F}" srcOrd="0" destOrd="0" presId="urn:microsoft.com/office/officeart/2005/8/layout/radial1"/>
    <dgm:cxn modelId="{B394AADE-84F7-4A30-8B1A-4923EEA00F25}" type="presParOf" srcId="{E7D3CC7F-ED9A-47CF-AE33-37602E4BEFD5}" destId="{888277DE-A7D8-4141-849F-87C0B968960D}" srcOrd="6" destOrd="0" presId="urn:microsoft.com/office/officeart/2005/8/layout/radial1"/>
    <dgm:cxn modelId="{4C10B5AD-7E23-40A2-BFA5-E79B88E4964B}" type="presParOf" srcId="{E7D3CC7F-ED9A-47CF-AE33-37602E4BEFD5}" destId="{36992C09-0CBA-4A53-A0E8-3D6D984E9B84}" srcOrd="7" destOrd="0" presId="urn:microsoft.com/office/officeart/2005/8/layout/radial1"/>
    <dgm:cxn modelId="{01603EC2-5D29-4B15-8B1B-90F6A52E8DFE}" type="presParOf" srcId="{36992C09-0CBA-4A53-A0E8-3D6D984E9B84}" destId="{7DADE485-8C68-4B18-BC24-1409D7C73061}" srcOrd="0" destOrd="0" presId="urn:microsoft.com/office/officeart/2005/8/layout/radial1"/>
    <dgm:cxn modelId="{887A0AD9-9078-4553-B2C6-3C03594EA180}" type="presParOf" srcId="{E7D3CC7F-ED9A-47CF-AE33-37602E4BEFD5}" destId="{C7A20E56-C5DE-4560-94C5-A6F125FB127C}" srcOrd="8" destOrd="0" presId="urn:microsoft.com/office/officeart/2005/8/layout/radial1"/>
    <dgm:cxn modelId="{94AA4CEC-6711-4177-9320-FAE325182DB9}" type="presParOf" srcId="{E7D3CC7F-ED9A-47CF-AE33-37602E4BEFD5}" destId="{4ADE36E1-CCFB-418E-ADEE-255027C702F9}" srcOrd="9" destOrd="0" presId="urn:microsoft.com/office/officeart/2005/8/layout/radial1"/>
    <dgm:cxn modelId="{EE9584FB-BB8D-4DD6-B655-4DAA02A2BAFE}" type="presParOf" srcId="{4ADE36E1-CCFB-418E-ADEE-255027C702F9}" destId="{539D94E7-6EB0-4FE4-B76F-297D7DA81EF8}" srcOrd="0" destOrd="0" presId="urn:microsoft.com/office/officeart/2005/8/layout/radial1"/>
    <dgm:cxn modelId="{3B8EDA25-8769-4317-925E-61331657C64A}" type="presParOf" srcId="{E7D3CC7F-ED9A-47CF-AE33-37602E4BEFD5}" destId="{2D205710-1AE7-4F24-877D-2F45044022CA}" srcOrd="10" destOrd="0" presId="urn:microsoft.com/office/officeart/2005/8/layout/radial1"/>
    <dgm:cxn modelId="{3CFAD754-5262-40E7-BDF5-A39F14E3C8D9}" type="presParOf" srcId="{E7D3CC7F-ED9A-47CF-AE33-37602E4BEFD5}" destId="{14A455DD-D13F-4868-B6C9-80005324D8CE}" srcOrd="11" destOrd="0" presId="urn:microsoft.com/office/officeart/2005/8/layout/radial1"/>
    <dgm:cxn modelId="{C19AA5A7-D1C0-4720-98F9-1BC97BD3450C}" type="presParOf" srcId="{14A455DD-D13F-4868-B6C9-80005324D8CE}" destId="{F0E987D6-1B0D-405C-9122-1F6D51A827D9}" srcOrd="0" destOrd="0" presId="urn:microsoft.com/office/officeart/2005/8/layout/radial1"/>
    <dgm:cxn modelId="{78C238F1-E4FB-4DCC-BF0F-7F631F812DE3}" type="presParOf" srcId="{E7D3CC7F-ED9A-47CF-AE33-37602E4BEFD5}" destId="{54677536-A193-43E7-9C83-CCF61D8178C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84B08-D441-46FD-94D7-40A20FC65F81}">
      <dsp:nvSpPr>
        <dsp:cNvPr id="0" name=""/>
        <dsp:cNvSpPr/>
      </dsp:nvSpPr>
      <dsp:spPr>
        <a:xfrm>
          <a:off x="3620988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Vrste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štednje</a:t>
          </a:r>
          <a:endParaRPr lang="en-US" sz="3400" kern="1200" dirty="0"/>
        </a:p>
      </dsp:txBody>
      <dsp:txXfrm>
        <a:off x="3899533" y="2756533"/>
        <a:ext cx="1344933" cy="1344933"/>
      </dsp:txXfrm>
    </dsp:sp>
    <dsp:sp modelId="{0C9F9D03-2A22-48A8-BCA2-14DFD2763A06}">
      <dsp:nvSpPr>
        <dsp:cNvPr id="0" name=""/>
        <dsp:cNvSpPr/>
      </dsp:nvSpPr>
      <dsp:spPr>
        <a:xfrm rot="16200000">
          <a:off x="4285773" y="2173041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7688" y="2177450"/>
        <a:ext cx="28622" cy="28622"/>
      </dsp:txXfrm>
    </dsp:sp>
    <dsp:sp modelId="{4374D950-E618-4533-8B96-BA98BE4C6815}">
      <dsp:nvSpPr>
        <dsp:cNvPr id="0" name=""/>
        <dsp:cNvSpPr/>
      </dsp:nvSpPr>
      <dsp:spPr>
        <a:xfrm>
          <a:off x="3620988" y="3512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Štednja</a:t>
          </a:r>
          <a:r>
            <a:rPr lang="en-US" sz="2600" kern="1200" dirty="0" smtClean="0"/>
            <a:t> a vista</a:t>
          </a:r>
          <a:endParaRPr lang="en-US" sz="2600" kern="1200" dirty="0"/>
        </a:p>
      </dsp:txBody>
      <dsp:txXfrm>
        <a:off x="3899533" y="282057"/>
        <a:ext cx="1344933" cy="1344933"/>
      </dsp:txXfrm>
    </dsp:sp>
    <dsp:sp modelId="{4BB8E691-84B7-48F0-ACFA-3AEB0C09F4B7}">
      <dsp:nvSpPr>
        <dsp:cNvPr id="0" name=""/>
        <dsp:cNvSpPr/>
      </dsp:nvSpPr>
      <dsp:spPr>
        <a:xfrm rot="19800000">
          <a:off x="5357253" y="2791660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29168" y="2796069"/>
        <a:ext cx="28622" cy="28622"/>
      </dsp:txXfrm>
    </dsp:sp>
    <dsp:sp modelId="{AB8DBACE-3A79-4103-9A15-E26EBC0F0BAC}">
      <dsp:nvSpPr>
        <dsp:cNvPr id="0" name=""/>
        <dsp:cNvSpPr/>
      </dsp:nvSpPr>
      <dsp:spPr>
        <a:xfrm>
          <a:off x="5763947" y="1240750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Oročena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štednja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6042492" y="1519295"/>
        <a:ext cx="1344933" cy="1344933"/>
      </dsp:txXfrm>
    </dsp:sp>
    <dsp:sp modelId="{FB8970E8-9EBE-4927-9494-4FC1D9810274}">
      <dsp:nvSpPr>
        <dsp:cNvPr id="0" name=""/>
        <dsp:cNvSpPr/>
      </dsp:nvSpPr>
      <dsp:spPr>
        <a:xfrm rot="1800000">
          <a:off x="5357253" y="4028898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29168" y="4033307"/>
        <a:ext cx="28622" cy="28622"/>
      </dsp:txXfrm>
    </dsp:sp>
    <dsp:sp modelId="{888277DE-A7D8-4141-849F-87C0B968960D}">
      <dsp:nvSpPr>
        <dsp:cNvPr id="0" name=""/>
        <dsp:cNvSpPr/>
      </dsp:nvSpPr>
      <dsp:spPr>
        <a:xfrm>
          <a:off x="5763947" y="3715226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Otvorena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štednja</a:t>
          </a:r>
          <a:endParaRPr lang="en-US" sz="2600" kern="1200" dirty="0"/>
        </a:p>
      </dsp:txBody>
      <dsp:txXfrm>
        <a:off x="6042492" y="3993771"/>
        <a:ext cx="1344933" cy="1344933"/>
      </dsp:txXfrm>
    </dsp:sp>
    <dsp:sp modelId="{36992C09-0CBA-4A53-A0E8-3D6D984E9B84}">
      <dsp:nvSpPr>
        <dsp:cNvPr id="0" name=""/>
        <dsp:cNvSpPr/>
      </dsp:nvSpPr>
      <dsp:spPr>
        <a:xfrm rot="5400000">
          <a:off x="4285773" y="4647517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7688" y="4651926"/>
        <a:ext cx="28622" cy="28622"/>
      </dsp:txXfrm>
    </dsp:sp>
    <dsp:sp modelId="{C7A20E56-C5DE-4560-94C5-A6F125FB127C}">
      <dsp:nvSpPr>
        <dsp:cNvPr id="0" name=""/>
        <dsp:cNvSpPr/>
      </dsp:nvSpPr>
      <dsp:spPr>
        <a:xfrm>
          <a:off x="3620988" y="4952464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Štednja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premijom</a:t>
          </a:r>
          <a:endParaRPr lang="en-US" sz="2600" kern="1200" dirty="0"/>
        </a:p>
      </dsp:txBody>
      <dsp:txXfrm>
        <a:off x="3899533" y="5231009"/>
        <a:ext cx="1344933" cy="1344933"/>
      </dsp:txXfrm>
    </dsp:sp>
    <dsp:sp modelId="{4ADE36E1-CCFB-418E-ADEE-255027C702F9}">
      <dsp:nvSpPr>
        <dsp:cNvPr id="0" name=""/>
        <dsp:cNvSpPr/>
      </dsp:nvSpPr>
      <dsp:spPr>
        <a:xfrm rot="9000000">
          <a:off x="3214294" y="4028898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86209" y="4033307"/>
        <a:ext cx="28622" cy="28622"/>
      </dsp:txXfrm>
    </dsp:sp>
    <dsp:sp modelId="{2D205710-1AE7-4F24-877D-2F45044022CA}">
      <dsp:nvSpPr>
        <dsp:cNvPr id="0" name=""/>
        <dsp:cNvSpPr/>
      </dsp:nvSpPr>
      <dsp:spPr>
        <a:xfrm>
          <a:off x="1478029" y="3715226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Dječja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štednja</a:t>
          </a:r>
          <a:endParaRPr lang="en-US" sz="2600" kern="1200" dirty="0"/>
        </a:p>
      </dsp:txBody>
      <dsp:txXfrm>
        <a:off x="1756574" y="3993771"/>
        <a:ext cx="1344933" cy="1344933"/>
      </dsp:txXfrm>
    </dsp:sp>
    <dsp:sp modelId="{14A455DD-D13F-4868-B6C9-80005324D8CE}">
      <dsp:nvSpPr>
        <dsp:cNvPr id="0" name=""/>
        <dsp:cNvSpPr/>
      </dsp:nvSpPr>
      <dsp:spPr>
        <a:xfrm rot="12600000">
          <a:off x="3214294" y="2791660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86209" y="2796069"/>
        <a:ext cx="28622" cy="28622"/>
      </dsp:txXfrm>
    </dsp:sp>
    <dsp:sp modelId="{54677536-A193-43E7-9C83-CCF61D8178C5}">
      <dsp:nvSpPr>
        <dsp:cNvPr id="0" name=""/>
        <dsp:cNvSpPr/>
      </dsp:nvSpPr>
      <dsp:spPr>
        <a:xfrm>
          <a:off x="1478029" y="1240750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Devizna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štednja</a:t>
          </a:r>
          <a:endParaRPr lang="en-US" sz="2600" kern="1200" dirty="0"/>
        </a:p>
      </dsp:txBody>
      <dsp:txXfrm>
        <a:off x="1756574" y="1519295"/>
        <a:ext cx="1344933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5E72-C87D-442E-BC25-E866A04AF66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5672" y="2852936"/>
            <a:ext cx="5038328" cy="1442591"/>
          </a:xfrm>
        </p:spPr>
        <p:txBody>
          <a:bodyPr>
            <a:normAutofit/>
          </a:bodyPr>
          <a:lstStyle/>
          <a:p>
            <a:pPr algn="r"/>
            <a:r>
              <a:rPr lang="en-US" sz="4000" dirty="0" err="1" smtClean="0">
                <a:latin typeface="Futura Md BT" pitchFamily="34" charset="0"/>
              </a:rPr>
              <a:t>Štednja</a:t>
            </a:r>
            <a:r>
              <a:rPr lang="en-US" sz="4000" dirty="0" smtClean="0">
                <a:latin typeface="Futura Md BT" pitchFamily="34" charset="0"/>
              </a:rPr>
              <a:t> </a:t>
            </a:r>
            <a:br>
              <a:rPr lang="en-US" sz="4000" dirty="0" smtClean="0">
                <a:latin typeface="Futura Md BT" pitchFamily="34" charset="0"/>
              </a:rPr>
            </a:br>
            <a:r>
              <a:rPr lang="en-US" sz="4000" dirty="0" smtClean="0">
                <a:latin typeface="Futura Md BT" pitchFamily="34" charset="0"/>
              </a:rPr>
              <a:t>i </a:t>
            </a:r>
            <a:r>
              <a:rPr lang="en-US" sz="4000" dirty="0" err="1" smtClean="0">
                <a:latin typeface="Futura Md BT" pitchFamily="34" charset="0"/>
              </a:rPr>
              <a:t>vrste</a:t>
            </a:r>
            <a:r>
              <a:rPr lang="en-US" sz="4000" dirty="0" smtClean="0">
                <a:latin typeface="Futura Md BT" pitchFamily="34" charset="0"/>
              </a:rPr>
              <a:t> </a:t>
            </a:r>
            <a:r>
              <a:rPr lang="en-US" sz="4000" dirty="0" err="1" smtClean="0">
                <a:latin typeface="Futura Md BT" pitchFamily="34" charset="0"/>
              </a:rPr>
              <a:t>štednje</a:t>
            </a:r>
            <a:endParaRPr lang="en-US" sz="4000" dirty="0">
              <a:latin typeface="Futura Md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Srednja</a:t>
            </a:r>
            <a:r>
              <a:rPr lang="en-US" dirty="0" smtClean="0"/>
              <a:t> </a:t>
            </a:r>
            <a:r>
              <a:rPr lang="en-US" dirty="0" err="1" smtClean="0"/>
              <a:t>ekonomska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 Sarajevo, Sarajevo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AppData\Local\Microsoft\Windows\Temporary Internet Files\Content.IE5\J2HJLPG7\bag-of-money-6434-small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0940"/>
            <a:ext cx="1143000" cy="1466850"/>
          </a:xfrm>
        </p:spPr>
      </p:pic>
      <p:sp>
        <p:nvSpPr>
          <p:cNvPr id="4" name="Rectangle 3"/>
          <p:cNvSpPr/>
          <p:nvPr/>
        </p:nvSpPr>
        <p:spPr>
          <a:xfrm>
            <a:off x="2141274" y="452277"/>
            <a:ext cx="4104456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3600" dirty="0">
                <a:solidFill>
                  <a:schemeClr val="tx2">
                    <a:lumMod val="50000"/>
                  </a:schemeClr>
                </a:solidFill>
              </a:rPr>
              <a:t>Kako uštedjeti?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295" y="2204864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itchFamily="34" charset="0"/>
                <a:cs typeface="Calibri" pitchFamily="34" charset="0"/>
              </a:rPr>
              <a:t>Novac je oduvijek bilo lakše potrošiti nego zaraditi. Tako svijet funkcionira. Međutim, uštedom novca svatko može postati financijski neovisan prije nego što je to zamislio.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C:\Users\pc\AppData\Local\Microsoft\Windows\Temporary Internet Files\Content.IE5\8AZBK29P\saving-money-spending-fa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672408" cy="39604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484784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s-Latn-BA" sz="3200" dirty="0" smtClean="0"/>
              <a:t>Nemojte </a:t>
            </a:r>
            <a:r>
              <a:rPr lang="bs-Latn-BA" sz="3200" dirty="0"/>
              <a:t>kupovati ono što vam ne treba, ali kupite na sniženju </a:t>
            </a:r>
            <a:r>
              <a:rPr lang="bs-Latn-BA" sz="3200" dirty="0" smtClean="0"/>
              <a:t>  ono </a:t>
            </a:r>
            <a:r>
              <a:rPr lang="bs-Latn-BA" sz="3200" dirty="0"/>
              <a:t>što vam treba. Čak i u supermarketima danas su neprestano neke akcije. Nemojte plaćati punu cijenu kada ne morate.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332656"/>
            <a:ext cx="381642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s-Latn-BA" sz="3600" dirty="0" smtClean="0"/>
              <a:t>Koristi akcije</a:t>
            </a:r>
            <a:endParaRPr lang="bs-Latn-BA" sz="3600" dirty="0"/>
          </a:p>
        </p:txBody>
      </p:sp>
      <p:pic>
        <p:nvPicPr>
          <p:cNvPr id="8" name="Picture 2" descr="C:\Users\pc\AppData\Local\Microsoft\Windows\Temporary Internet Files\Content.IE5\Z03ZV1KM\50di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519">
            <a:off x="7497282" y="294911"/>
            <a:ext cx="129724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AppData\Local\Microsoft\Windows\Temporary Internet Files\Content.IE5\9KDB9290\sale_re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29" y="3789040"/>
            <a:ext cx="35283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6403" y="548680"/>
            <a:ext cx="381642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s-Latn-BA" sz="3600" dirty="0" smtClean="0"/>
              <a:t>Kvaliteta</a:t>
            </a:r>
            <a:endParaRPr lang="bs-Latn-BA" sz="3600" dirty="0"/>
          </a:p>
        </p:txBody>
      </p:sp>
      <p:sp>
        <p:nvSpPr>
          <p:cNvPr id="5" name="Rectangle 4"/>
          <p:cNvSpPr/>
          <p:nvPr/>
        </p:nvSpPr>
        <p:spPr>
          <a:xfrm>
            <a:off x="480744" y="1936915"/>
            <a:ext cx="81796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200" dirty="0">
                <a:latin typeface="Calibri" pitchFamily="34" charset="0"/>
                <a:cs typeface="Calibri" pitchFamily="34" charset="0"/>
              </a:rPr>
              <a:t>Ponekad ne treba štedjeti na kvaliteti, ali da li vam zaista treba mobitel sa svim dodacima, da li vam treba fotoaparat s 12 megapiksela ili može i onaj od 8. 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vi-VN" sz="3200" dirty="0" smtClean="0">
                <a:latin typeface="Calibri" pitchFamily="34" charset="0"/>
                <a:cs typeface="Calibri" pitchFamily="34" charset="0"/>
              </a:rPr>
              <a:t>Da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li </a:t>
            </a:r>
            <a:r>
              <a:rPr lang="bs-Latn-BA" sz="3200" dirty="0" smtClean="0">
                <a:latin typeface="Calibri" pitchFamily="34" charset="0"/>
                <a:cs typeface="Calibri" pitchFamily="34" charset="0"/>
              </a:rPr>
              <a:t>sve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mora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biti od poznate marke ili može poslužiti i obično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?!</a:t>
            </a:r>
            <a:endParaRPr lang="vi-VN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9494" y="614359"/>
            <a:ext cx="39604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s-Latn-BA" sz="3600" dirty="0" smtClean="0"/>
              <a:t>Otvorite kasicu</a:t>
            </a:r>
            <a:endParaRPr lang="bs-Latn-BA" sz="3600" dirty="0"/>
          </a:p>
        </p:txBody>
      </p:sp>
      <p:pic>
        <p:nvPicPr>
          <p:cNvPr id="4098" name="Picture 2" descr="C:\Users\pc\AppData\Local\Microsoft\Windows\Temporary Internet Files\Content.IE5\Z03ZV1KM\140534853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59614"/>
            <a:ext cx="2568235" cy="249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200" dirty="0">
                <a:latin typeface="Calibri" pitchFamily="34" charset="0"/>
                <a:cs typeface="Calibri" pitchFamily="34" charset="0"/>
              </a:rPr>
              <a:t>Iako vam se čini da na taj način ne možete uštedjeti puno iznenadit ćete se koliko možete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vi-VN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Svako malo ispraznite sitniš iz novčanika i prebacite u kasicu. Isto tako, kada nešto ne kupite ili kupite jeftinije od predviđenog razliku ubacite u kasicu.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088232"/>
          </a:xfrm>
        </p:spPr>
        <p:txBody>
          <a:bodyPr/>
          <a:lstStyle/>
          <a:p>
            <a:r>
              <a:rPr lang="bs-Latn-BA" dirty="0"/>
              <a:t>Možda se ne čini puno, ali s malo više pažnje možete smanjiti režije. Gasite svjetla, isključite preko noći nepotrebne aparate, zatvarajte vodu...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9494" y="614359"/>
            <a:ext cx="39604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s-Latn-BA" sz="3600" dirty="0" smtClean="0"/>
              <a:t>Smanjite režije</a:t>
            </a:r>
          </a:p>
        </p:txBody>
      </p:sp>
    </p:spTree>
    <p:extLst>
      <p:ext uri="{BB962C8B-B14F-4D97-AF65-F5344CB8AC3E}">
        <p14:creationId xmlns:p14="http://schemas.microsoft.com/office/powerpoint/2010/main" val="393082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Mnogi ljudi ne znaju na što koliko troše, te se iznenade koliko malo ili puno potroše za određene mjesečne potrebe. Vodite bilješke jedan mjesec, a potom vidite da li se može nešto promijeniti i napravite plan za slijedeći mjesec.</a:t>
            </a:r>
          </a:p>
          <a:p>
            <a:endParaRPr lang="bs-Latn-BA" dirty="0"/>
          </a:p>
        </p:txBody>
      </p:sp>
      <p:sp>
        <p:nvSpPr>
          <p:cNvPr id="4" name="TextBox 3"/>
          <p:cNvSpPr txBox="1"/>
          <p:nvPr/>
        </p:nvSpPr>
        <p:spPr>
          <a:xfrm>
            <a:off x="2499494" y="614359"/>
            <a:ext cx="39604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s-Latn-BA" sz="3600" dirty="0" smtClean="0"/>
              <a:t>Napravi bilješke</a:t>
            </a:r>
          </a:p>
        </p:txBody>
      </p:sp>
      <p:pic>
        <p:nvPicPr>
          <p:cNvPr id="5122" name="Picture 2" descr="C:\Users\pc\AppData\Local\Microsoft\Windows\Temporary Internet Files\Content.IE5\9KDB9290\checklist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75668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66056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3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84B08-D441-46FD-94D7-40A20FC65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2984B08-D441-46FD-94D7-40A20FC65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9F9D03-2A22-48A8-BCA2-14DFD2763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C9F9D03-2A22-48A8-BCA2-14DFD2763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74D950-E618-4533-8B96-BA98BE4C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374D950-E618-4533-8B96-BA98BE4C6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8E691-84B7-48F0-ACFA-3AEB0C09F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BB8E691-84B7-48F0-ACFA-3AEB0C09F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8DBACE-3A79-4103-9A15-E26EBC0F0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B8DBACE-3A79-4103-9A15-E26EBC0F0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8970E8-9EBE-4927-9494-4FC1D9810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B8970E8-9EBE-4927-9494-4FC1D9810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277DE-A7D8-4141-849F-87C0B9689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88277DE-A7D8-4141-849F-87C0B9689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992C09-0CBA-4A53-A0E8-3D6D984E9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6992C09-0CBA-4A53-A0E8-3D6D984E9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20E56-C5DE-4560-94C5-A6F125FB1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7A20E56-C5DE-4560-94C5-A6F125FB1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DE36E1-CCFB-418E-ADEE-255027C70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ADE36E1-CCFB-418E-ADEE-255027C70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05710-1AE7-4F24-877D-2F4504402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D205710-1AE7-4F24-877D-2F4504402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A455DD-D13F-4868-B6C9-80005324D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14A455DD-D13F-4868-B6C9-80005324D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677536-A193-43E7-9C83-CCF61D817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54677536-A193-43E7-9C83-CCF61D817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Štednja</a:t>
            </a:r>
            <a:r>
              <a:rPr lang="en-US" dirty="0" smtClean="0"/>
              <a:t> a vista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Štednja</a:t>
            </a:r>
            <a:r>
              <a:rPr lang="en-US" dirty="0"/>
              <a:t> a vista,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štednja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viđenju</a:t>
            </a:r>
            <a:r>
              <a:rPr lang="en-US" dirty="0"/>
              <a:t> </a:t>
            </a:r>
            <a:r>
              <a:rPr lang="en-US" dirty="0" err="1"/>
              <a:t>namijenjena</a:t>
            </a:r>
            <a:r>
              <a:rPr lang="en-US" dirty="0"/>
              <a:t> je </a:t>
            </a:r>
            <a:r>
              <a:rPr lang="en-US" dirty="0" err="1"/>
              <a:t>svima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žele</a:t>
            </a:r>
            <a:r>
              <a:rPr lang="en-US" dirty="0"/>
              <a:t> </a:t>
            </a:r>
            <a:r>
              <a:rPr lang="en-US" dirty="0" err="1"/>
              <a:t>štedjeti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štednom</a:t>
            </a:r>
            <a:r>
              <a:rPr lang="en-US" dirty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/>
              <a:t>deviznom</a:t>
            </a:r>
            <a:r>
              <a:rPr lang="en-US" dirty="0"/>
              <a:t> </a:t>
            </a:r>
            <a:r>
              <a:rPr lang="en-US" dirty="0" err="1"/>
              <a:t>računu</a:t>
            </a:r>
            <a:r>
              <a:rPr lang="en-US" dirty="0"/>
              <a:t> </a:t>
            </a:r>
            <a:r>
              <a:rPr lang="en-US" dirty="0" err="1"/>
              <a:t>dostupna</a:t>
            </a:r>
            <a:r>
              <a:rPr lang="en-US" dirty="0"/>
              <a:t> u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23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Oročena</a:t>
            </a:r>
            <a:r>
              <a:rPr lang="en-US" dirty="0" smtClean="0"/>
              <a:t> </a:t>
            </a:r>
            <a:r>
              <a:rPr lang="en-US" dirty="0" err="1" smtClean="0"/>
              <a:t>štednja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Oročena</a:t>
            </a:r>
            <a:r>
              <a:rPr lang="en-US" dirty="0"/>
              <a:t> </a:t>
            </a:r>
            <a:r>
              <a:rPr lang="en-US" dirty="0" err="1"/>
              <a:t>štednja</a:t>
            </a:r>
            <a:r>
              <a:rPr lang="en-US" dirty="0"/>
              <a:t> je </a:t>
            </a:r>
            <a:r>
              <a:rPr lang="en-US" dirty="0" err="1"/>
              <a:t>najčešći</a:t>
            </a:r>
            <a:r>
              <a:rPr lang="en-US" dirty="0"/>
              <a:t> </a:t>
            </a:r>
            <a:r>
              <a:rPr lang="en-US" dirty="0" err="1"/>
              <a:t>korišteni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štednje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oročavate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 u </a:t>
            </a:r>
            <a:r>
              <a:rPr lang="en-US" dirty="0" err="1"/>
              <a:t>banci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kamate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/>
              <a:t>pritom</a:t>
            </a:r>
            <a:r>
              <a:rPr lang="en-US" dirty="0"/>
              <a:t> se </a:t>
            </a:r>
            <a:r>
              <a:rPr lang="en-US" dirty="0" err="1"/>
              <a:t>obvezujete</a:t>
            </a:r>
            <a:r>
              <a:rPr lang="en-US" dirty="0"/>
              <a:t> da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nećete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u </a:t>
            </a:r>
            <a:r>
              <a:rPr lang="en-US" dirty="0" err="1"/>
              <a:t>određenom</a:t>
            </a:r>
            <a:r>
              <a:rPr lang="en-US" dirty="0"/>
              <a:t> </a:t>
            </a:r>
            <a:r>
              <a:rPr lang="en-US" dirty="0" err="1" smtClean="0"/>
              <a:t>razdoblju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Oročena</a:t>
            </a:r>
            <a:r>
              <a:rPr lang="en-US" dirty="0" smtClean="0"/>
              <a:t> </a:t>
            </a:r>
            <a:r>
              <a:rPr lang="en-US" dirty="0" err="1" smtClean="0"/>
              <a:t>štednja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 smtClean="0"/>
              <a:t>Prednost</a:t>
            </a:r>
            <a:r>
              <a:rPr lang="en-US" u="sng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sigurna</a:t>
            </a:r>
            <a:r>
              <a:rPr lang="en-US" dirty="0" smtClean="0"/>
              <a:t> </a:t>
            </a:r>
            <a:r>
              <a:rPr lang="en-US" dirty="0" err="1" smtClean="0"/>
              <a:t>isplata</a:t>
            </a:r>
            <a:r>
              <a:rPr lang="en-US" dirty="0" smtClean="0"/>
              <a:t> </a:t>
            </a:r>
            <a:r>
              <a:rPr lang="en-US" dirty="0" err="1" smtClean="0"/>
              <a:t>veće</a:t>
            </a:r>
            <a:r>
              <a:rPr lang="en-US" dirty="0" smtClean="0"/>
              <a:t> </a:t>
            </a:r>
            <a:r>
              <a:rPr lang="en-US" dirty="0" err="1" smtClean="0"/>
              <a:t>kamate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 smtClean="0"/>
              <a:t>Nedostatak</a:t>
            </a:r>
            <a:r>
              <a:rPr lang="en-US" u="sng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uslovi</a:t>
            </a:r>
            <a:r>
              <a:rPr lang="en-US" dirty="0" smtClean="0"/>
              <a:t> </a:t>
            </a:r>
            <a:r>
              <a:rPr lang="en-US" dirty="0" err="1" smtClean="0"/>
              <a:t>prijevremenog</a:t>
            </a:r>
            <a:r>
              <a:rPr lang="en-US" dirty="0" smtClean="0"/>
              <a:t> </a:t>
            </a:r>
            <a:r>
              <a:rPr lang="en-US" dirty="0" err="1" smtClean="0"/>
              <a:t>razoročavanja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nikad</a:t>
            </a:r>
            <a:r>
              <a:rPr lang="en-US" dirty="0" smtClean="0"/>
              <a:t> se ne </a:t>
            </a:r>
            <a:r>
              <a:rPr lang="en-US" dirty="0" err="1" smtClean="0"/>
              <a:t>zna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novac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zatrebati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600" y1="76800" x2="19600" y2="54000"/>
                        <a14:foregroundMark x1="24000" y1="56000" x2="31600" y2="51600"/>
                        <a14:foregroundMark x1="26800" y1="87200" x2="2880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96219"/>
            <a:ext cx="3029944" cy="3029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0566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Štednja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Štednja</a:t>
            </a:r>
            <a:r>
              <a:rPr lang="en-US" dirty="0"/>
              <a:t> je </a:t>
            </a:r>
            <a:r>
              <a:rPr lang="en-US" dirty="0" err="1"/>
              <a:t>čuvanje</a:t>
            </a:r>
            <a:r>
              <a:rPr lang="en-US" dirty="0"/>
              <a:t> </a:t>
            </a:r>
            <a:r>
              <a:rPr lang="en-US" dirty="0" err="1"/>
              <a:t>materijalnih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769" y1="59584" x2="83385" y2="57595"/>
                        <a14:foregroundMark x1="85154" y1="60036" x2="79615" y2="46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884" b="9415"/>
          <a:stretch/>
        </p:blipFill>
        <p:spPr>
          <a:xfrm>
            <a:off x="443946" y="2791338"/>
            <a:ext cx="4365435" cy="33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Otvorena</a:t>
            </a:r>
            <a:r>
              <a:rPr lang="en-US" dirty="0" smtClean="0"/>
              <a:t> </a:t>
            </a:r>
            <a:r>
              <a:rPr lang="en-US" dirty="0" err="1" smtClean="0"/>
              <a:t>štednja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Otvorena</a:t>
            </a:r>
            <a:r>
              <a:rPr lang="en-US" dirty="0"/>
              <a:t> </a:t>
            </a:r>
            <a:r>
              <a:rPr lang="en-US" dirty="0" err="1"/>
              <a:t>štednja</a:t>
            </a:r>
            <a:r>
              <a:rPr lang="en-US" dirty="0"/>
              <a:t> 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poželjan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počinju</a:t>
            </a:r>
            <a:r>
              <a:rPr lang="en-US" dirty="0"/>
              <a:t> </a:t>
            </a:r>
            <a:r>
              <a:rPr lang="en-US" dirty="0" err="1"/>
              <a:t>štediti</a:t>
            </a:r>
            <a:r>
              <a:rPr lang="en-US" dirty="0"/>
              <a:t> i </a:t>
            </a:r>
            <a:r>
              <a:rPr lang="en-US" dirty="0" err="1"/>
              <a:t>posjeduju</a:t>
            </a:r>
            <a:r>
              <a:rPr lang="en-US" dirty="0"/>
              <a:t>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financijska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inicijalni</a:t>
            </a:r>
            <a:r>
              <a:rPr lang="en-US" dirty="0"/>
              <a:t> </a:t>
            </a:r>
            <a:r>
              <a:rPr lang="en-US" dirty="0" err="1"/>
              <a:t>depozit</a:t>
            </a:r>
            <a:r>
              <a:rPr lang="en-US" dirty="0"/>
              <a:t> </a:t>
            </a:r>
            <a:r>
              <a:rPr lang="en-US" dirty="0" err="1"/>
              <a:t>oroči</a:t>
            </a:r>
            <a:r>
              <a:rPr lang="en-US" dirty="0"/>
              <a:t>, </a:t>
            </a:r>
            <a:r>
              <a:rPr lang="en-US" dirty="0" err="1"/>
              <a:t>klijentu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naknadno</a:t>
            </a:r>
            <a:r>
              <a:rPr lang="en-US" dirty="0"/>
              <a:t> </a:t>
            </a:r>
            <a:r>
              <a:rPr lang="en-US" dirty="0" err="1"/>
              <a:t>uplaćivati</a:t>
            </a:r>
            <a:r>
              <a:rPr lang="en-US" dirty="0"/>
              <a:t> </a:t>
            </a:r>
            <a:r>
              <a:rPr lang="en-US" dirty="0" err="1"/>
              <a:t>novce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vlastitim</a:t>
            </a:r>
            <a:r>
              <a:rPr lang="en-US" dirty="0"/>
              <a:t> </a:t>
            </a:r>
            <a:r>
              <a:rPr lang="en-US" dirty="0" err="1"/>
              <a:t>željama</a:t>
            </a:r>
            <a:r>
              <a:rPr lang="en-US" dirty="0"/>
              <a:t> i </a:t>
            </a:r>
            <a:r>
              <a:rPr lang="en-US" dirty="0" err="1"/>
              <a:t>mogućnostima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pripisuju</a:t>
            </a:r>
            <a:r>
              <a:rPr lang="en-US" dirty="0"/>
              <a:t> </a:t>
            </a:r>
            <a:r>
              <a:rPr lang="en-US" dirty="0" err="1"/>
              <a:t>glavnici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04" y="4335666"/>
            <a:ext cx="3807296" cy="25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Štednja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premijom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Štednja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premijom</a:t>
            </a:r>
            <a:r>
              <a:rPr lang="en-US" dirty="0"/>
              <a:t>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oročene</a:t>
            </a:r>
            <a:r>
              <a:rPr lang="en-US" dirty="0"/>
              <a:t> </a:t>
            </a:r>
            <a:r>
              <a:rPr lang="en-US" dirty="0" err="1"/>
              <a:t>štednje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isteku</a:t>
            </a:r>
            <a:r>
              <a:rPr lang="en-US" dirty="0"/>
              <a:t> </a:t>
            </a:r>
            <a:r>
              <a:rPr lang="en-US" dirty="0" err="1"/>
              <a:t>roka</a:t>
            </a:r>
            <a:r>
              <a:rPr lang="en-US" dirty="0"/>
              <a:t> </a:t>
            </a:r>
            <a:r>
              <a:rPr lang="en-US" dirty="0" err="1"/>
              <a:t>oročenja</a:t>
            </a:r>
            <a:r>
              <a:rPr lang="en-US" dirty="0"/>
              <a:t> </a:t>
            </a:r>
            <a:r>
              <a:rPr lang="en-US" dirty="0" err="1"/>
              <a:t>glavnica</a:t>
            </a:r>
            <a:r>
              <a:rPr lang="en-US" dirty="0"/>
              <a:t> </a:t>
            </a:r>
            <a:r>
              <a:rPr lang="en-US" dirty="0" err="1"/>
              <a:t>uvećava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kamatu</a:t>
            </a:r>
            <a:r>
              <a:rPr lang="en-US" dirty="0"/>
              <a:t> i </a:t>
            </a:r>
            <a:r>
              <a:rPr lang="en-US" dirty="0" err="1"/>
              <a:t>premiju</a:t>
            </a:r>
            <a:r>
              <a:rPr lang="en-US" dirty="0"/>
              <a:t> </a:t>
            </a:r>
            <a:r>
              <a:rPr lang="en-US" dirty="0" err="1"/>
              <a:t>čija</a:t>
            </a:r>
            <a:r>
              <a:rPr lang="en-US" dirty="0"/>
              <a:t> </a:t>
            </a:r>
            <a:r>
              <a:rPr lang="en-US" dirty="0" err="1"/>
              <a:t>visina</a:t>
            </a:r>
            <a:r>
              <a:rPr lang="en-US" dirty="0"/>
              <a:t> </a:t>
            </a:r>
            <a:r>
              <a:rPr lang="en-US" dirty="0" err="1"/>
              <a:t>ovisi</a:t>
            </a:r>
            <a:r>
              <a:rPr lang="en-US" dirty="0"/>
              <a:t> o </a:t>
            </a:r>
            <a:r>
              <a:rPr lang="en-US" dirty="0" err="1"/>
              <a:t>ugovorenom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 smtClean="0"/>
              <a:t>oročenja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Premija</a:t>
            </a:r>
            <a:r>
              <a:rPr lang="en-US" dirty="0" smtClean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10tak i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posto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štednje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ističu</a:t>
            </a:r>
            <a:r>
              <a:rPr lang="en-US" dirty="0"/>
              <a:t> u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reklamama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196752"/>
            <a:ext cx="4324350" cy="576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8278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Dječja</a:t>
            </a:r>
            <a:r>
              <a:rPr lang="en-US" dirty="0" smtClean="0"/>
              <a:t> </a:t>
            </a:r>
            <a:r>
              <a:rPr lang="en-US" dirty="0" err="1" smtClean="0"/>
              <a:t>štednja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Dječja</a:t>
            </a:r>
            <a:r>
              <a:rPr lang="en-US" dirty="0" smtClean="0"/>
              <a:t> </a:t>
            </a:r>
            <a:r>
              <a:rPr lang="en-US" dirty="0" err="1"/>
              <a:t>štednja</a:t>
            </a:r>
            <a:r>
              <a:rPr lang="en-US" dirty="0"/>
              <a:t> je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oročene</a:t>
            </a:r>
            <a:r>
              <a:rPr lang="en-US" dirty="0"/>
              <a:t> </a:t>
            </a:r>
            <a:r>
              <a:rPr lang="en-US" dirty="0" err="1"/>
              <a:t>štednje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otvara</a:t>
            </a:r>
            <a:r>
              <a:rPr lang="en-US" dirty="0"/>
              <a:t> u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maloljetnog</a:t>
            </a:r>
            <a:r>
              <a:rPr lang="en-US" dirty="0"/>
              <a:t> </a:t>
            </a:r>
            <a:r>
              <a:rPr lang="en-US" dirty="0" err="1"/>
              <a:t>djeteta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roditelja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zakonskog</a:t>
            </a:r>
            <a:r>
              <a:rPr lang="en-US" dirty="0"/>
              <a:t> </a:t>
            </a:r>
            <a:r>
              <a:rPr lang="en-US" dirty="0" err="1"/>
              <a:t>zastupnika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 smtClean="0"/>
              <a:t>skrbnika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 </a:t>
            </a:r>
            <a:r>
              <a:rPr lang="en-US" dirty="0" err="1"/>
              <a:t>navršavanju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dobi</a:t>
            </a:r>
            <a:r>
              <a:rPr lang="en-US" dirty="0"/>
              <a:t> </a:t>
            </a:r>
            <a:r>
              <a:rPr lang="en-US" dirty="0" err="1"/>
              <a:t>djeteta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dostupna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školovanje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 smtClean="0"/>
              <a:t>namjenu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10697"/>
          <a:stretch/>
        </p:blipFill>
        <p:spPr>
          <a:xfrm>
            <a:off x="2987003" y="2996952"/>
            <a:ext cx="6156997" cy="39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Devizna</a:t>
            </a:r>
            <a:r>
              <a:rPr lang="en-US" dirty="0" smtClean="0"/>
              <a:t> </a:t>
            </a:r>
            <a:r>
              <a:rPr lang="en-US" dirty="0" err="1" smtClean="0"/>
              <a:t>štednja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Devizna</a:t>
            </a:r>
            <a:r>
              <a:rPr lang="en-US" dirty="0" smtClean="0"/>
              <a:t> </a:t>
            </a:r>
            <a:r>
              <a:rPr lang="en-US" dirty="0" err="1"/>
              <a:t>štednja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štednju</a:t>
            </a:r>
            <a:r>
              <a:rPr lang="en-US" dirty="0"/>
              <a:t> u </a:t>
            </a:r>
            <a:r>
              <a:rPr lang="en-US" dirty="0" err="1"/>
              <a:t>stranoj</a:t>
            </a:r>
            <a:r>
              <a:rPr lang="en-US" dirty="0"/>
              <a:t> </a:t>
            </a:r>
            <a:r>
              <a:rPr lang="en-US" dirty="0" err="1"/>
              <a:t>valuti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 r="-454" b="7131"/>
          <a:stretch/>
        </p:blipFill>
        <p:spPr>
          <a:xfrm>
            <a:off x="-12737" y="3752456"/>
            <a:ext cx="5536819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r="-4519" b="24506"/>
          <a:stretch/>
        </p:blipFill>
        <p:spPr>
          <a:xfrm>
            <a:off x="5364088" y="2420888"/>
            <a:ext cx="404333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980728"/>
            <a:ext cx="65527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s-Latn-BA" sz="3600" dirty="0" smtClean="0"/>
              <a:t>„Prijateljstvo je slično novcu-lakše ga je zaraditi nego zadržati.“</a:t>
            </a:r>
            <a:endParaRPr lang="bs-Latn-BA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362310" y="2444988"/>
            <a:ext cx="65527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s-Latn-BA" sz="3600" dirty="0" smtClean="0"/>
              <a:t>„Novci kad odlaze imaju sto nogu, a kad dolaze, samo dve.“</a:t>
            </a:r>
            <a:endParaRPr lang="bs-Latn-B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933056"/>
            <a:ext cx="65527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s-Latn-BA" sz="3600" dirty="0" smtClean="0"/>
              <a:t>„Ušteđeni novac je pošteniji od stečenog. “</a:t>
            </a:r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9222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AppData\Local\Microsoft\Windows\Temporary Internet Files\Content.IE5\9KDB9290\keep-calm-and-save-money-255-241x300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548680"/>
            <a:ext cx="568863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Štednja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8585"/>
            <a:ext cx="8686800" cy="4569371"/>
          </a:xfrm>
        </p:spPr>
        <p:txBody>
          <a:bodyPr/>
          <a:lstStyle/>
          <a:p>
            <a:r>
              <a:rPr lang="en-US" dirty="0" err="1"/>
              <a:t>Provodi</a:t>
            </a:r>
            <a:r>
              <a:rPr lang="en-US" dirty="0"/>
              <a:t> se </a:t>
            </a:r>
            <a:r>
              <a:rPr lang="en-US" dirty="0" err="1"/>
              <a:t>odgađanjem</a:t>
            </a:r>
            <a:r>
              <a:rPr lang="en-US" dirty="0"/>
              <a:t>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ograničavanjem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čuvaju</a:t>
            </a:r>
            <a:r>
              <a:rPr lang="en-US" dirty="0"/>
              <a:t> dobra od </a:t>
            </a:r>
            <a:r>
              <a:rPr lang="en-US" dirty="0" err="1"/>
              <a:t>beskorisnog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korisnog</a:t>
            </a:r>
            <a:r>
              <a:rPr lang="en-US" dirty="0"/>
              <a:t> </a:t>
            </a:r>
            <a:r>
              <a:rPr lang="en-US" dirty="0" err="1"/>
              <a:t>trošenja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308" y1="58705" x2="82769" y2="52950"/>
                        <a14:foregroundMark x1="12308" y1="55540" x2="23615" y2="58273"/>
                        <a14:foregroundMark x1="19154" y1="58489" x2="25923" y2="58921"/>
                        <a14:foregroundMark x1="31308" y1="69281" x2="28077" y2="61511"/>
                        <a14:foregroundMark x1="35538" y1="68489" x2="43615" y2="68489"/>
                        <a14:foregroundMark x1="43154" y1="67842" x2="39538" y2="66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3250" r="-2766" b="8001"/>
          <a:stretch/>
        </p:blipFill>
        <p:spPr>
          <a:xfrm>
            <a:off x="-468560" y="3356992"/>
            <a:ext cx="5760640" cy="47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1858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59632" y="161967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Razlikujemo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materijalnu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novčanu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individualnu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kolektivnu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dobrovoljnu</a:t>
            </a:r>
            <a:r>
              <a:rPr lang="en-US" dirty="0" smtClean="0"/>
              <a:t> i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prisilnu</a:t>
            </a:r>
            <a:r>
              <a:rPr lang="en-US" dirty="0" smtClean="0"/>
              <a:t> </a:t>
            </a:r>
            <a:r>
              <a:rPr lang="en-US" dirty="0" err="1" smtClean="0"/>
              <a:t>štednju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Štednja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" b="100000" l="0" r="100000">
                        <a14:foregroundMark x1="10016" y1="17204" x2="18062" y2="10906"/>
                        <a14:foregroundMark x1="34975" y1="7373" x2="43514" y2="8756"/>
                        <a14:foregroundMark x1="36782" y1="19969" x2="36782" y2="14900"/>
                        <a14:foregroundMark x1="31034" y1="14593" x2="31034" y2="13825"/>
                        <a14:foregroundMark x1="59113" y1="19048" x2="65846" y2="17204"/>
                        <a14:foregroundMark x1="59442" y1="14593" x2="60755" y2="6144"/>
                        <a14:foregroundMark x1="78654" y1="17819" x2="78982" y2="8449"/>
                        <a14:foregroundMark x1="11494" y1="32873" x2="18555" y2="40860"/>
                        <a14:foregroundMark x1="41872" y1="42704" x2="36453" y2="30568"/>
                        <a14:foregroundMark x1="58292" y1="41935" x2="61576" y2="31336"/>
                        <a14:foregroundMark x1="77997" y1="43779" x2="83087" y2="37942"/>
                        <a14:foregroundMark x1="7882" y1="60676" x2="22003" y2="59140"/>
                        <a14:foregroundMark x1="36125" y1="64209" x2="41544" y2="54071"/>
                        <a14:foregroundMark x1="56322" y1="67281" x2="64696" y2="53610"/>
                        <a14:foregroundMark x1="77997" y1="66513" x2="92447" y2="66052"/>
                        <a14:foregroundMark x1="34154" y1="87250" x2="36946" y2="76344"/>
                        <a14:foregroundMark x1="59113" y1="85253" x2="63547" y2="76344"/>
                        <a14:foregroundMark x1="80296" y1="84025" x2="92447" y2="84485"/>
                        <a14:foregroundMark x1="79475" y1="80031" x2="90805" y2="7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58" y="2492896"/>
            <a:ext cx="4389824" cy="469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Štednja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 smtClean="0"/>
              <a:t>njenog</a:t>
            </a:r>
            <a:r>
              <a:rPr lang="en-US" dirty="0" smtClean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značenja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zemlja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brigu</a:t>
            </a:r>
            <a:r>
              <a:rPr lang="en-US" dirty="0"/>
              <a:t> o </a:t>
            </a:r>
            <a:r>
              <a:rPr lang="en-US" dirty="0" err="1"/>
              <a:t>štednji</a:t>
            </a:r>
            <a:r>
              <a:rPr lang="en-US" dirty="0"/>
              <a:t>, </a:t>
            </a:r>
            <a:r>
              <a:rPr lang="en-US" dirty="0" err="1"/>
              <a:t>osniva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to </a:t>
            </a:r>
            <a:r>
              <a:rPr lang="en-US" dirty="0" err="1"/>
              <a:t>posebne</a:t>
            </a:r>
            <a:r>
              <a:rPr lang="en-US" dirty="0"/>
              <a:t> </a:t>
            </a:r>
            <a:r>
              <a:rPr lang="en-US" dirty="0" err="1"/>
              <a:t>ustanove</a:t>
            </a:r>
            <a:r>
              <a:rPr lang="en-US" dirty="0"/>
              <a:t>,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mjerama</a:t>
            </a:r>
            <a:r>
              <a:rPr lang="en-US" dirty="0"/>
              <a:t> </a:t>
            </a:r>
            <a:r>
              <a:rPr lang="en-US" dirty="0" err="1"/>
              <a:t>potiče</a:t>
            </a:r>
            <a:r>
              <a:rPr lang="en-US" dirty="0"/>
              <a:t> </a:t>
            </a:r>
            <a:r>
              <a:rPr lang="en-US" dirty="0" err="1"/>
              <a:t>stanovništvo</a:t>
            </a:r>
            <a:r>
              <a:rPr lang="en-US" dirty="0"/>
              <a:t> da </a:t>
            </a:r>
            <a:r>
              <a:rPr lang="en-US" dirty="0" err="1"/>
              <a:t>štedi</a:t>
            </a:r>
            <a:r>
              <a:rPr lang="en-US" dirty="0"/>
              <a:t> i brine se da </a:t>
            </a:r>
            <a:r>
              <a:rPr lang="en-US" dirty="0" err="1"/>
              <a:t>uštede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racionalno</a:t>
            </a:r>
            <a:r>
              <a:rPr lang="en-US" dirty="0"/>
              <a:t> </a:t>
            </a:r>
            <a:r>
              <a:rPr lang="en-US" dirty="0" err="1"/>
              <a:t>iskorištene</a:t>
            </a:r>
            <a:r>
              <a:rPr lang="en-US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884" b="8698"/>
          <a:stretch/>
        </p:blipFill>
        <p:spPr>
          <a:xfrm>
            <a:off x="5364088" y="3692479"/>
            <a:ext cx="3997424" cy="31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Štednja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Osobito</a:t>
            </a:r>
            <a:r>
              <a:rPr lang="en-US" dirty="0"/>
              <a:t> je </a:t>
            </a:r>
            <a:r>
              <a:rPr lang="en-US" dirty="0" err="1"/>
              <a:t>rasprostranjena</a:t>
            </a:r>
            <a:r>
              <a:rPr lang="en-US" dirty="0"/>
              <a:t> </a:t>
            </a:r>
            <a:r>
              <a:rPr lang="en-US" dirty="0" err="1"/>
              <a:t>štednja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, i to </a:t>
            </a:r>
            <a:r>
              <a:rPr lang="en-US" dirty="0" err="1" smtClean="0"/>
              <a:t>ulaganjem</a:t>
            </a:r>
            <a:r>
              <a:rPr lang="en-US" dirty="0" smtClean="0"/>
              <a:t> </a:t>
            </a:r>
            <a:r>
              <a:rPr lang="en-US" dirty="0" err="1"/>
              <a:t>novca</a:t>
            </a:r>
            <a:r>
              <a:rPr lang="en-US" dirty="0"/>
              <a:t> u </a:t>
            </a:r>
            <a:r>
              <a:rPr lang="en-US" dirty="0" err="1"/>
              <a:t>štedne</a:t>
            </a:r>
            <a:r>
              <a:rPr lang="en-US" dirty="0"/>
              <a:t> </a:t>
            </a:r>
            <a:r>
              <a:rPr lang="en-US" dirty="0" err="1" smtClean="0"/>
              <a:t>ustanove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banke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svrhu</a:t>
            </a:r>
            <a:r>
              <a:rPr lang="en-US" dirty="0"/>
              <a:t> </a:t>
            </a:r>
            <a:r>
              <a:rPr lang="en-US" dirty="0" err="1"/>
              <a:t>štedne</a:t>
            </a:r>
            <a:r>
              <a:rPr lang="en-US" dirty="0"/>
              <a:t> </a:t>
            </a:r>
            <a:r>
              <a:rPr lang="en-US" dirty="0" err="1"/>
              <a:t>ustanove</a:t>
            </a:r>
            <a:r>
              <a:rPr lang="en-US" dirty="0"/>
              <a:t> </a:t>
            </a:r>
            <a:r>
              <a:rPr lang="en-US" dirty="0" err="1"/>
              <a:t>izdaju</a:t>
            </a:r>
            <a:r>
              <a:rPr lang="en-US" dirty="0"/>
              <a:t> </a:t>
            </a:r>
            <a:r>
              <a:rPr lang="en-US" dirty="0" err="1"/>
              <a:t>posebne</a:t>
            </a:r>
            <a:r>
              <a:rPr lang="en-US" dirty="0"/>
              <a:t> </a:t>
            </a:r>
            <a:r>
              <a:rPr lang="en-US" dirty="0" err="1"/>
              <a:t>štedne</a:t>
            </a:r>
            <a:r>
              <a:rPr lang="en-US" dirty="0"/>
              <a:t> </a:t>
            </a:r>
            <a:r>
              <a:rPr lang="en-US" dirty="0" err="1"/>
              <a:t>knjižice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Gomilanjem</a:t>
            </a:r>
            <a:r>
              <a:rPr lang="en-US" dirty="0" smtClean="0"/>
              <a:t> </a:t>
            </a:r>
            <a:r>
              <a:rPr lang="en-US" dirty="0" err="1"/>
              <a:t>mnogobrojnih</a:t>
            </a:r>
            <a:r>
              <a:rPr lang="en-US" dirty="0"/>
              <a:t> </a:t>
            </a:r>
            <a:r>
              <a:rPr lang="en-US" dirty="0" err="1"/>
              <a:t>sitnih</a:t>
            </a:r>
            <a:r>
              <a:rPr lang="en-US" dirty="0"/>
              <a:t> </a:t>
            </a:r>
            <a:r>
              <a:rPr lang="en-US" dirty="0" err="1"/>
              <a:t>štednih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prikupljaju</a:t>
            </a:r>
            <a:r>
              <a:rPr lang="en-US" dirty="0"/>
              <a:t> se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novčana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iskoristiti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 smtClean="0"/>
              <a:t>krupnih</a:t>
            </a:r>
            <a:r>
              <a:rPr lang="en-US" dirty="0" smtClean="0"/>
              <a:t> </a:t>
            </a:r>
            <a:r>
              <a:rPr lang="en-US" dirty="0" err="1"/>
              <a:t>ekonomskih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597" b="8000"/>
          <a:stretch/>
        </p:blipFill>
        <p:spPr>
          <a:xfrm>
            <a:off x="-65607" y="2780928"/>
            <a:ext cx="5505194" cy="3888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87" y="3805"/>
            <a:ext cx="3689461" cy="36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9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Štednja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3743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Godine</a:t>
            </a:r>
            <a:r>
              <a:rPr lang="en-US" dirty="0"/>
              <a:t> 1924. u </a:t>
            </a:r>
            <a:r>
              <a:rPr lang="en-US" dirty="0" err="1"/>
              <a:t>Milanu</a:t>
            </a:r>
            <a:r>
              <a:rPr lang="en-US" dirty="0"/>
              <a:t> </a:t>
            </a:r>
            <a:r>
              <a:rPr lang="en-US" dirty="0" err="1"/>
              <a:t>osnovan</a:t>
            </a:r>
            <a:r>
              <a:rPr lang="en-US" dirty="0"/>
              <a:t> je </a:t>
            </a:r>
            <a:r>
              <a:rPr lang="en-US" dirty="0" err="1"/>
              <a:t>Međunarodni</a:t>
            </a:r>
            <a:r>
              <a:rPr lang="en-US" dirty="0"/>
              <a:t> 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štednju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Istodobno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uveden</a:t>
            </a:r>
            <a:r>
              <a:rPr lang="en-US" dirty="0"/>
              <a:t> i </a:t>
            </a:r>
            <a:r>
              <a:rPr lang="en-US" dirty="0" err="1"/>
              <a:t>Svjetski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štednje</a:t>
            </a:r>
            <a:r>
              <a:rPr lang="en-US" dirty="0"/>
              <a:t> (31. </a:t>
            </a:r>
            <a:r>
              <a:rPr lang="en-US" dirty="0" err="1"/>
              <a:t>listopada</a:t>
            </a:r>
            <a:r>
              <a:rPr lang="en-US" dirty="0"/>
              <a:t>),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osobito</a:t>
            </a:r>
            <a:r>
              <a:rPr lang="en-US" dirty="0"/>
              <a:t> </a:t>
            </a:r>
            <a:r>
              <a:rPr lang="en-US" dirty="0" err="1"/>
              <a:t>zapaža</a:t>
            </a:r>
            <a:r>
              <a:rPr lang="en-US" dirty="0"/>
              <a:t> propaganda </a:t>
            </a:r>
            <a:r>
              <a:rPr lang="en-US" dirty="0" err="1"/>
              <a:t>štednje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najrazličitijih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javnog</a:t>
            </a:r>
            <a:r>
              <a:rPr lang="en-US" dirty="0"/>
              <a:t> </a:t>
            </a:r>
            <a:r>
              <a:rPr lang="en-US" dirty="0" err="1"/>
              <a:t>komuniciranja</a:t>
            </a:r>
            <a:r>
              <a:rPr lang="en-US" dirty="0"/>
              <a:t>, </a:t>
            </a:r>
            <a:r>
              <a:rPr lang="en-US" dirty="0" err="1"/>
              <a:t>dodjeljuju</a:t>
            </a:r>
            <a:r>
              <a:rPr lang="en-US" dirty="0"/>
              <a:t> se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/>
              <a:t>nagrade</a:t>
            </a:r>
            <a:r>
              <a:rPr lang="en-US" dirty="0"/>
              <a:t> i sl. </a:t>
            </a:r>
          </a:p>
        </p:txBody>
      </p:sp>
    </p:spTree>
    <p:extLst>
      <p:ext uri="{BB962C8B-B14F-4D97-AF65-F5344CB8AC3E}">
        <p14:creationId xmlns:p14="http://schemas.microsoft.com/office/powerpoint/2010/main" val="24414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71232" cy="2834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33" y="2848054"/>
            <a:ext cx="7128792" cy="40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719</Words>
  <Application>Microsoft Office PowerPoint</Application>
  <PresentationFormat>On-screen Show (4:3)</PresentationFormat>
  <Paragraphs>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Futura Md BT</vt:lpstr>
      <vt:lpstr>Тема Office</vt:lpstr>
      <vt:lpstr>Štednja  i vrste štednje</vt:lpstr>
      <vt:lpstr>Štednja </vt:lpstr>
      <vt:lpstr>Štednja </vt:lpstr>
      <vt:lpstr>PowerPoint Presentation</vt:lpstr>
      <vt:lpstr>PowerPoint Presentation</vt:lpstr>
      <vt:lpstr>Štednja </vt:lpstr>
      <vt:lpstr>Štednja </vt:lpstr>
      <vt:lpstr>Štednja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Štednja a vista</vt:lpstr>
      <vt:lpstr>Oročena štednja</vt:lpstr>
      <vt:lpstr>Oročena štednja</vt:lpstr>
      <vt:lpstr>Otvorena štednja</vt:lpstr>
      <vt:lpstr>Štednja sa premijom</vt:lpstr>
      <vt:lpstr>Dječja štednja</vt:lpstr>
      <vt:lpstr>Devizna štednja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Here</dc:title>
  <dc:creator>1</dc:creator>
  <cp:lastModifiedBy>Adna i Šejla</cp:lastModifiedBy>
  <cp:revision>22</cp:revision>
  <dcterms:created xsi:type="dcterms:W3CDTF">2013-08-03T17:48:59Z</dcterms:created>
  <dcterms:modified xsi:type="dcterms:W3CDTF">2017-10-22T11:13:14Z</dcterms:modified>
</cp:coreProperties>
</file>