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9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22-Oct-17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NOVAC KROZ HISTORIJU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 smtClean="0"/>
              <a:t>                                                  I KROZ ZADATKE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3324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 TRAMPA – ROBNA RAZMJENA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4" y="2215166"/>
            <a:ext cx="7482625" cy="3464417"/>
          </a:xfrm>
        </p:spPr>
      </p:pic>
    </p:spTree>
    <p:extLst>
      <p:ext uri="{BB962C8B-B14F-4D97-AF65-F5344CB8AC3E}">
        <p14:creationId xmlns:p14="http://schemas.microsoft.com/office/powerpoint/2010/main" val="29110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800" dirty="0">
                <a:solidFill>
                  <a:srgbClr val="31B4E6">
                    <a:lumMod val="75000"/>
                  </a:srgbClr>
                </a:solidFill>
              </a:rPr>
              <a:t>Kako se robnim novcem nije mogla tačno utvrditi vrijednost neke robe, trebalo je naći nešto što će predstavljati tačnu protuvrijednost za svaku robu</a:t>
            </a:r>
            <a:r>
              <a:rPr lang="bs-Latn-BA" sz="3200" dirty="0">
                <a:solidFill>
                  <a:srgbClr val="31B4E6">
                    <a:lumMod val="75000"/>
                  </a:srgbClr>
                </a:solidFill>
              </a:rPr>
              <a:t>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800" dirty="0" smtClean="0">
                <a:solidFill>
                  <a:srgbClr val="FF0000"/>
                </a:solidFill>
              </a:rPr>
              <a:t>Bio je to kovani novac.</a:t>
            </a:r>
            <a:endParaRPr lang="bs-Latn-B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8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9" y="811369"/>
            <a:ext cx="9040968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79" y="734097"/>
            <a:ext cx="9594762" cy="55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2" y="1094703"/>
            <a:ext cx="9427335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7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189408" y="3169920"/>
            <a:ext cx="9315203" cy="975360"/>
          </a:xfrm>
        </p:spPr>
        <p:txBody>
          <a:bodyPr/>
          <a:lstStyle/>
          <a:p>
            <a:r>
              <a:rPr lang="bs-Latn-BA" dirty="0" smtClean="0"/>
              <a:t>Zadatak:“Valute“</a:t>
            </a:r>
            <a:endParaRPr lang="bs-Latn-BA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2060620" y="4267200"/>
            <a:ext cx="9443991" cy="2042159"/>
          </a:xfrm>
        </p:spPr>
        <p:txBody>
          <a:bodyPr>
            <a:normAutofit fontScale="62500" lnSpcReduction="20000"/>
          </a:bodyPr>
          <a:lstStyle/>
          <a:p>
            <a:r>
              <a:rPr lang="bs-Latn-BA" sz="4000" dirty="0" smtClean="0">
                <a:latin typeface="Arial Black" panose="020B0A04020102020204" pitchFamily="34" charset="0"/>
                <a:ea typeface="Adobe Kaiti Std R" panose="02020400000000000000" pitchFamily="18" charset="-128"/>
              </a:rPr>
              <a:t>Grupa od 5 matematičara bila je na seminaru u Londonu. Svaki od njih ponio je novac u svojoj valuti u vrijednosti od 100 </a:t>
            </a:r>
            <a:r>
              <a:rPr lang="bs-Latn-BA" sz="4000" dirty="0" smtClean="0">
                <a:latin typeface="Arial Black" panose="020B0A04020102020204" pitchFamily="34" charset="0"/>
                <a:ea typeface="Adobe Kaiti Std R" panose="02020400000000000000" pitchFamily="18" charset="-128"/>
                <a:cs typeface="Times New Roman" panose="02020603050405020304" pitchFamily="18" charset="0"/>
              </a:rPr>
              <a:t>₤. Koliko je svaki od njih ponio novca, ako su na seminaru bili Amerikanac, Kanađanin, Srbijanac, Hrvat i Bosanac?</a:t>
            </a:r>
            <a:endParaRPr lang="bs-Latn-BA" sz="4000" dirty="0">
              <a:latin typeface="Arial Black" panose="020B0A04020102020204" pitchFamily="34" charset="0"/>
              <a:ea typeface="Adobe Kaiti Std R" panose="02020400000000000000" pitchFamily="18" charset="-12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02" y="106680"/>
            <a:ext cx="720116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0" y="274321"/>
            <a:ext cx="6370320" cy="416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Šta je to kursna lista?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dirty="0" smtClean="0"/>
              <a:t>Pronađite kursnu listu i riješite zadatak.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05543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HVALA NA PAŽNJI!</a:t>
            </a:r>
            <a:endParaRPr lang="bs-Latn-B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63039"/>
            <a:ext cx="6918960" cy="47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85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113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Kaiti Std R</vt:lpstr>
      <vt:lpstr>Arial</vt:lpstr>
      <vt:lpstr>Arial Black</vt:lpstr>
      <vt:lpstr>Century Gothic</vt:lpstr>
      <vt:lpstr>Times New Roman</vt:lpstr>
      <vt:lpstr>Wingdings 3</vt:lpstr>
      <vt:lpstr>Wisp</vt:lpstr>
      <vt:lpstr>NOVAC KROZ HISTORIJU</vt:lpstr>
      <vt:lpstr> TRAMPA – ROBNA RAZMJENA</vt:lpstr>
      <vt:lpstr>Kako se robnim novcem nije mogla tačno utvrditi vrijednost neke robe, trebalo je naći nešto što će predstavljati tačnu protuvrijednost za svaku robu.</vt:lpstr>
      <vt:lpstr>PowerPoint Presentation</vt:lpstr>
      <vt:lpstr>PowerPoint Presentation</vt:lpstr>
      <vt:lpstr>PowerPoint Presentation</vt:lpstr>
      <vt:lpstr>Zadatak:“Valute“</vt:lpstr>
      <vt:lpstr>Šta je to kursna lista?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NOVAC KROZ HISTORIJU</dc:title>
  <dc:creator>Budo</dc:creator>
  <cp:lastModifiedBy>Budo</cp:lastModifiedBy>
  <cp:revision>13</cp:revision>
  <dcterms:created xsi:type="dcterms:W3CDTF">2017-10-22T18:34:27Z</dcterms:created>
  <dcterms:modified xsi:type="dcterms:W3CDTF">2017-10-22T19:15:03Z</dcterms:modified>
</cp:coreProperties>
</file>