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300" r:id="rId30"/>
    <p:sldId id="301" r:id="rId31"/>
    <p:sldId id="285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12/20/2021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12/20/2021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12/20/2021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12/20/2021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12/20/2021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v-LV" dirty="0" smtClean="0"/>
              <a:t>Christmas Cards made by students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v-LV" dirty="0" smtClean="0"/>
              <a:t>Tukuma novada speciālās izglītības iestāde</a:t>
            </a:r>
          </a:p>
          <a:p>
            <a:r>
              <a:rPr lang="lv-LV" dirty="0" smtClean="0"/>
              <a:t>December,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12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Madara Jēkabsone</a:t>
            </a:r>
            <a:br>
              <a:rPr lang="lv-LV" dirty="0" smtClean="0"/>
            </a:br>
            <a:r>
              <a:rPr lang="lv-LV" sz="1800" dirty="0"/>
              <a:t>Year </a:t>
            </a:r>
            <a:r>
              <a:rPr lang="lv-LV" sz="1800" dirty="0" smtClean="0"/>
              <a:t>9 </a:t>
            </a:r>
            <a:r>
              <a:rPr lang="lv-LV" sz="1800" dirty="0"/>
              <a:t>student</a:t>
            </a:r>
            <a:endParaRPr lang="en-US" sz="1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1199" y="668891"/>
            <a:ext cx="3639357" cy="5511074"/>
          </a:xfrm>
        </p:spPr>
      </p:pic>
    </p:spTree>
    <p:extLst>
      <p:ext uri="{BB962C8B-B14F-4D97-AF65-F5344CB8AC3E}">
        <p14:creationId xmlns:p14="http://schemas.microsoft.com/office/powerpoint/2010/main" val="69275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Līvija Leparte</a:t>
            </a:r>
            <a:br>
              <a:rPr lang="lv-LV" dirty="0" smtClean="0"/>
            </a:br>
            <a:r>
              <a:rPr lang="lv-LV" sz="1800" dirty="0"/>
              <a:t>Year </a:t>
            </a:r>
            <a:r>
              <a:rPr lang="lv-LV" sz="1800" dirty="0" smtClean="0"/>
              <a:t>8 </a:t>
            </a:r>
            <a:r>
              <a:rPr lang="lv-LV" sz="1800" dirty="0"/>
              <a:t>student</a:t>
            </a:r>
            <a:endParaRPr lang="en-US" sz="1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8388" y="478087"/>
            <a:ext cx="4167051" cy="5892681"/>
          </a:xfrm>
        </p:spPr>
      </p:pic>
    </p:spTree>
    <p:extLst>
      <p:ext uri="{BB962C8B-B14F-4D97-AF65-F5344CB8AC3E}">
        <p14:creationId xmlns:p14="http://schemas.microsoft.com/office/powerpoint/2010/main" val="789585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Līga Zorina</a:t>
            </a:r>
            <a:br>
              <a:rPr lang="lv-LV" dirty="0" smtClean="0"/>
            </a:br>
            <a:r>
              <a:rPr lang="lv-LV" sz="1800" dirty="0"/>
              <a:t>Year </a:t>
            </a:r>
            <a:r>
              <a:rPr lang="lv-LV" sz="1800" dirty="0" smtClean="0"/>
              <a:t>8 </a:t>
            </a:r>
            <a:r>
              <a:rPr lang="lv-LV" sz="1800" dirty="0"/>
              <a:t>student</a:t>
            </a:r>
            <a:endParaRPr lang="en-US" sz="1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7577" y="445589"/>
            <a:ext cx="4258492" cy="5978212"/>
          </a:xfrm>
        </p:spPr>
      </p:pic>
    </p:spTree>
    <p:extLst>
      <p:ext uri="{BB962C8B-B14F-4D97-AF65-F5344CB8AC3E}">
        <p14:creationId xmlns:p14="http://schemas.microsoft.com/office/powerpoint/2010/main" val="409178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Lāsma Strode</a:t>
            </a:r>
            <a:br>
              <a:rPr lang="lv-LV" dirty="0" smtClean="0"/>
            </a:br>
            <a:r>
              <a:rPr lang="lv-LV" sz="1800" dirty="0"/>
              <a:t>Year 7 student</a:t>
            </a:r>
            <a:endParaRPr lang="en-US" sz="1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5742" y="863600"/>
            <a:ext cx="4901191" cy="5121275"/>
          </a:xfrm>
        </p:spPr>
      </p:pic>
    </p:spTree>
    <p:extLst>
      <p:ext uri="{BB962C8B-B14F-4D97-AF65-F5344CB8AC3E}">
        <p14:creationId xmlns:p14="http://schemas.microsoft.com/office/powerpoint/2010/main" val="85354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Kristīne Vozkova</a:t>
            </a:r>
            <a:br>
              <a:rPr lang="lv-LV" dirty="0" smtClean="0"/>
            </a:br>
            <a:r>
              <a:rPr lang="lv-LV" sz="1800" dirty="0"/>
              <a:t>Year 7 student</a:t>
            </a:r>
            <a:endParaRPr lang="en-US" sz="1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826" y="899731"/>
            <a:ext cx="3621024" cy="5049012"/>
          </a:xfrm>
        </p:spPr>
      </p:pic>
    </p:spTree>
    <p:extLst>
      <p:ext uri="{BB962C8B-B14F-4D97-AF65-F5344CB8AC3E}">
        <p14:creationId xmlns:p14="http://schemas.microsoft.com/office/powerpoint/2010/main" val="411977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Liāna Kļava</a:t>
            </a:r>
            <a:r>
              <a:rPr lang="lv-LV" sz="1800" dirty="0" smtClean="0"/>
              <a:t/>
            </a:r>
            <a:br>
              <a:rPr lang="lv-LV" sz="1800" dirty="0" smtClean="0"/>
            </a:br>
            <a:r>
              <a:rPr lang="lv-LV" sz="1800" dirty="0"/>
              <a:t>Year </a:t>
            </a:r>
            <a:r>
              <a:rPr lang="lv-LV" sz="1800" dirty="0" smtClean="0"/>
              <a:t>8 </a:t>
            </a:r>
            <a:r>
              <a:rPr lang="lv-LV" sz="1800" dirty="0"/>
              <a:t>student</a:t>
            </a:r>
            <a:endParaRPr lang="en-US" sz="1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9645" y="585678"/>
            <a:ext cx="3724067" cy="5390478"/>
          </a:xfrm>
        </p:spPr>
      </p:pic>
    </p:spTree>
    <p:extLst>
      <p:ext uri="{BB962C8B-B14F-4D97-AF65-F5344CB8AC3E}">
        <p14:creationId xmlns:p14="http://schemas.microsoft.com/office/powerpoint/2010/main" val="104758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Leo Freimanis</a:t>
            </a:r>
            <a:br>
              <a:rPr lang="lv-LV" dirty="0" smtClean="0"/>
            </a:br>
            <a:r>
              <a:rPr lang="lv-LV" sz="1800" dirty="0"/>
              <a:t>Year </a:t>
            </a:r>
            <a:r>
              <a:rPr lang="lv-LV" sz="1800" dirty="0" smtClean="0"/>
              <a:t>4 </a:t>
            </a:r>
            <a:r>
              <a:rPr lang="lv-LV" sz="1800" dirty="0"/>
              <a:t>student</a:t>
            </a:r>
            <a:endParaRPr lang="en-US" sz="1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201" y="473324"/>
            <a:ext cx="4219301" cy="5902208"/>
          </a:xfrm>
        </p:spPr>
      </p:pic>
    </p:spTree>
    <p:extLst>
      <p:ext uri="{BB962C8B-B14F-4D97-AF65-F5344CB8AC3E}">
        <p14:creationId xmlns:p14="http://schemas.microsoft.com/office/powerpoint/2010/main" val="217037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Laima Siliņa</a:t>
            </a:r>
            <a:br>
              <a:rPr lang="lv-LV" dirty="0" smtClean="0"/>
            </a:br>
            <a:r>
              <a:rPr lang="lv-LV" sz="1800" dirty="0"/>
              <a:t>Year </a:t>
            </a:r>
            <a:r>
              <a:rPr lang="lv-LV" sz="1800" dirty="0" smtClean="0"/>
              <a:t>8 </a:t>
            </a:r>
            <a:r>
              <a:rPr lang="lv-LV" sz="1800" dirty="0"/>
              <a:t>student</a:t>
            </a:r>
            <a:endParaRPr lang="en-US" sz="1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1635" y="314960"/>
            <a:ext cx="4199196" cy="5951980"/>
          </a:xfrm>
        </p:spPr>
      </p:pic>
    </p:spTree>
    <p:extLst>
      <p:ext uri="{BB962C8B-B14F-4D97-AF65-F5344CB8AC3E}">
        <p14:creationId xmlns:p14="http://schemas.microsoft.com/office/powerpoint/2010/main" val="302445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Kristers Lamberts</a:t>
            </a:r>
            <a:br>
              <a:rPr lang="lv-LV" dirty="0" smtClean="0"/>
            </a:br>
            <a:r>
              <a:rPr lang="lv-LV" sz="1800" dirty="0"/>
              <a:t>Year </a:t>
            </a:r>
            <a:r>
              <a:rPr lang="lv-LV" sz="1800" dirty="0" smtClean="0"/>
              <a:t>8 </a:t>
            </a:r>
            <a:r>
              <a:rPr lang="lv-LV" sz="1800" dirty="0"/>
              <a:t>student</a:t>
            </a:r>
            <a:endParaRPr lang="en-US" sz="1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5691" y="412062"/>
            <a:ext cx="4343007" cy="6024731"/>
          </a:xfrm>
        </p:spPr>
      </p:pic>
    </p:spTree>
    <p:extLst>
      <p:ext uri="{BB962C8B-B14F-4D97-AF65-F5344CB8AC3E}">
        <p14:creationId xmlns:p14="http://schemas.microsoft.com/office/powerpoint/2010/main" val="295820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Kristiāna Lormane</a:t>
            </a:r>
            <a:br>
              <a:rPr lang="lv-LV" dirty="0" smtClean="0"/>
            </a:br>
            <a:r>
              <a:rPr lang="lv-LV" sz="1800" dirty="0"/>
              <a:t>Year 7 student</a:t>
            </a:r>
            <a:endParaRPr lang="en-US" sz="1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2302" y="863600"/>
            <a:ext cx="5168071" cy="5121275"/>
          </a:xfrm>
        </p:spPr>
      </p:pic>
    </p:spTree>
    <p:extLst>
      <p:ext uri="{BB962C8B-B14F-4D97-AF65-F5344CB8AC3E}">
        <p14:creationId xmlns:p14="http://schemas.microsoft.com/office/powerpoint/2010/main" val="184471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Vineta Zvirgziņa </a:t>
            </a:r>
            <a:br>
              <a:rPr lang="lv-LV" dirty="0" smtClean="0"/>
            </a:br>
            <a:r>
              <a:rPr lang="lv-LV" sz="1800" dirty="0" smtClean="0"/>
              <a:t>Year 8 student</a:t>
            </a:r>
            <a:endParaRPr lang="en-US" sz="1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1715" y="82882"/>
            <a:ext cx="4180114" cy="6630840"/>
          </a:xfrm>
        </p:spPr>
      </p:pic>
    </p:spTree>
    <p:extLst>
      <p:ext uri="{BB962C8B-B14F-4D97-AF65-F5344CB8AC3E}">
        <p14:creationId xmlns:p14="http://schemas.microsoft.com/office/powerpoint/2010/main" val="267309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Kaļina Aleksandere</a:t>
            </a:r>
            <a:br>
              <a:rPr lang="lv-LV" dirty="0" smtClean="0"/>
            </a:br>
            <a:r>
              <a:rPr lang="lv-LV" sz="1800" dirty="0"/>
              <a:t>Year </a:t>
            </a:r>
            <a:r>
              <a:rPr lang="lv-LV" sz="1800" dirty="0" smtClean="0"/>
              <a:t>5 </a:t>
            </a:r>
            <a:r>
              <a:rPr lang="lv-LV" sz="1800" dirty="0"/>
              <a:t>student</a:t>
            </a:r>
            <a:endParaRPr lang="en-US" sz="1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8389" y="432525"/>
            <a:ext cx="4297680" cy="6057848"/>
          </a:xfrm>
        </p:spPr>
      </p:pic>
    </p:spTree>
    <p:extLst>
      <p:ext uri="{BB962C8B-B14F-4D97-AF65-F5344CB8AC3E}">
        <p14:creationId xmlns:p14="http://schemas.microsoft.com/office/powerpoint/2010/main" val="47870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Kate Slobožaņina</a:t>
            </a:r>
            <a:br>
              <a:rPr lang="lv-LV" dirty="0" smtClean="0"/>
            </a:br>
            <a:r>
              <a:rPr lang="lv-LV" sz="1800" dirty="0"/>
              <a:t>Year </a:t>
            </a:r>
            <a:r>
              <a:rPr lang="lv-LV" sz="1800" dirty="0" smtClean="0"/>
              <a:t>5 </a:t>
            </a:r>
            <a:r>
              <a:rPr lang="lv-LV" sz="1800" dirty="0"/>
              <a:t>student</a:t>
            </a:r>
            <a:endParaRPr lang="en-US" sz="1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0641" y="641531"/>
            <a:ext cx="4086845" cy="5776059"/>
          </a:xfrm>
        </p:spPr>
      </p:pic>
    </p:spTree>
    <p:extLst>
      <p:ext uri="{BB962C8B-B14F-4D97-AF65-F5344CB8AC3E}">
        <p14:creationId xmlns:p14="http://schemas.microsoft.com/office/powerpoint/2010/main" val="9291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Karīna Stefanovska</a:t>
            </a:r>
            <a:br>
              <a:rPr lang="lv-LV" dirty="0" smtClean="0"/>
            </a:br>
            <a:r>
              <a:rPr lang="lv-LV" sz="1800" dirty="0"/>
              <a:t>Year </a:t>
            </a:r>
            <a:r>
              <a:rPr lang="lv-LV" sz="1800" dirty="0" smtClean="0"/>
              <a:t>8 </a:t>
            </a:r>
            <a:r>
              <a:rPr lang="lv-LV" sz="1800" dirty="0"/>
              <a:t>student</a:t>
            </a:r>
            <a:endParaRPr lang="en-US" sz="1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3399" y="863600"/>
            <a:ext cx="5065878" cy="5121275"/>
          </a:xfrm>
        </p:spPr>
      </p:pic>
    </p:spTree>
    <p:extLst>
      <p:ext uri="{BB962C8B-B14F-4D97-AF65-F5344CB8AC3E}">
        <p14:creationId xmlns:p14="http://schemas.microsoft.com/office/powerpoint/2010/main" val="409282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Karīna Legzdiņa</a:t>
            </a:r>
            <a:br>
              <a:rPr lang="lv-LV" dirty="0" smtClean="0"/>
            </a:br>
            <a:r>
              <a:rPr lang="lv-LV" sz="1800" dirty="0"/>
              <a:t>Year </a:t>
            </a:r>
            <a:r>
              <a:rPr lang="lv-LV" sz="1800" dirty="0" smtClean="0"/>
              <a:t>9 </a:t>
            </a:r>
            <a:r>
              <a:rPr lang="lv-LV" sz="1800" dirty="0"/>
              <a:t>student</a:t>
            </a:r>
            <a:endParaRPr lang="en-US" sz="1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7270" y="930973"/>
            <a:ext cx="4898136" cy="4986528"/>
          </a:xfrm>
        </p:spPr>
      </p:pic>
    </p:spTree>
    <p:extLst>
      <p:ext uri="{BB962C8B-B14F-4D97-AF65-F5344CB8AC3E}">
        <p14:creationId xmlns:p14="http://schemas.microsoft.com/office/powerpoint/2010/main" val="156858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Jānis Pūliņš</a:t>
            </a:r>
            <a:br>
              <a:rPr lang="lv-LV" dirty="0" smtClean="0"/>
            </a:br>
            <a:r>
              <a:rPr lang="lv-LV" sz="1800" dirty="0"/>
              <a:t>Year </a:t>
            </a:r>
            <a:r>
              <a:rPr lang="lv-LV" sz="1800" dirty="0" smtClean="0"/>
              <a:t>6 </a:t>
            </a:r>
            <a:r>
              <a:rPr lang="lv-LV" sz="1800" dirty="0"/>
              <a:t>student</a:t>
            </a:r>
            <a:endParaRPr lang="en-US" sz="1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1897" y="585983"/>
            <a:ext cx="3906537" cy="5676890"/>
          </a:xfrm>
        </p:spPr>
      </p:pic>
    </p:spTree>
    <p:extLst>
      <p:ext uri="{BB962C8B-B14F-4D97-AF65-F5344CB8AC3E}">
        <p14:creationId xmlns:p14="http://schemas.microsoft.com/office/powerpoint/2010/main" val="214962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Juris Štālmanis</a:t>
            </a:r>
            <a:br>
              <a:rPr lang="lv-LV" dirty="0" smtClean="0"/>
            </a:br>
            <a:r>
              <a:rPr lang="lv-LV" sz="1800" dirty="0"/>
              <a:t>Year </a:t>
            </a:r>
            <a:r>
              <a:rPr lang="lv-LV" sz="1800" dirty="0" smtClean="0"/>
              <a:t>8 </a:t>
            </a:r>
            <a:r>
              <a:rPr lang="lv-LV" sz="1800" dirty="0"/>
              <a:t>student</a:t>
            </a:r>
            <a:endParaRPr lang="en-US" sz="1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3257" y="470854"/>
            <a:ext cx="4177282" cy="5907148"/>
          </a:xfrm>
        </p:spPr>
      </p:pic>
    </p:spTree>
    <p:extLst>
      <p:ext uri="{BB962C8B-B14F-4D97-AF65-F5344CB8AC3E}">
        <p14:creationId xmlns:p14="http://schemas.microsoft.com/office/powerpoint/2010/main" val="361683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Artūrs Millers</a:t>
            </a:r>
            <a:br>
              <a:rPr lang="lv-LV" dirty="0" smtClean="0"/>
            </a:br>
            <a:r>
              <a:rPr lang="lv-LV" sz="1800" dirty="0"/>
              <a:t>Year </a:t>
            </a:r>
            <a:r>
              <a:rPr lang="lv-LV" sz="1800" dirty="0" smtClean="0"/>
              <a:t>8 </a:t>
            </a:r>
            <a:r>
              <a:rPr lang="lv-LV" sz="1800" dirty="0"/>
              <a:t>student</a:t>
            </a:r>
            <a:endParaRPr lang="en-US" sz="1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3214" y="863600"/>
            <a:ext cx="4266247" cy="5121275"/>
          </a:xfrm>
        </p:spPr>
      </p:pic>
    </p:spTree>
    <p:extLst>
      <p:ext uri="{BB962C8B-B14F-4D97-AF65-F5344CB8AC3E}">
        <p14:creationId xmlns:p14="http://schemas.microsoft.com/office/powerpoint/2010/main" val="64369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Artis Pone</a:t>
            </a:r>
            <a:br>
              <a:rPr lang="lv-LV" dirty="0" smtClean="0"/>
            </a:br>
            <a:r>
              <a:rPr lang="lv-LV" sz="1800" dirty="0"/>
              <a:t>Year </a:t>
            </a:r>
            <a:r>
              <a:rPr lang="lv-LV" sz="1800" dirty="0" smtClean="0"/>
              <a:t>5 </a:t>
            </a:r>
            <a:r>
              <a:rPr lang="lv-LV" sz="1800" dirty="0"/>
              <a:t>student</a:t>
            </a:r>
            <a:endParaRPr lang="en-US" sz="1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4514" y="615406"/>
            <a:ext cx="3931920" cy="5549063"/>
          </a:xfrm>
        </p:spPr>
      </p:pic>
    </p:spTree>
    <p:extLst>
      <p:ext uri="{BB962C8B-B14F-4D97-AF65-F5344CB8AC3E}">
        <p14:creationId xmlns:p14="http://schemas.microsoft.com/office/powerpoint/2010/main" val="289103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Angelika Joniņa</a:t>
            </a:r>
            <a:br>
              <a:rPr lang="lv-LV" dirty="0" smtClean="0"/>
            </a:br>
            <a:r>
              <a:rPr lang="lv-LV" sz="1800" dirty="0"/>
              <a:t>Year </a:t>
            </a:r>
            <a:r>
              <a:rPr lang="lv-LV" sz="1800" dirty="0" smtClean="0"/>
              <a:t>6 </a:t>
            </a:r>
            <a:r>
              <a:rPr lang="lv-LV" sz="1800" dirty="0"/>
              <a:t>student</a:t>
            </a:r>
            <a:endParaRPr lang="en-US" sz="1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3602" y="863600"/>
            <a:ext cx="5205472" cy="5121275"/>
          </a:xfrm>
        </p:spPr>
      </p:pic>
    </p:spTree>
    <p:extLst>
      <p:ext uri="{BB962C8B-B14F-4D97-AF65-F5344CB8AC3E}">
        <p14:creationId xmlns:p14="http://schemas.microsoft.com/office/powerpoint/2010/main" val="51041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Amanda Ziediņa </a:t>
            </a:r>
            <a:br>
              <a:rPr lang="lv-LV" dirty="0" smtClean="0"/>
            </a:br>
            <a:r>
              <a:rPr lang="lv-LV" sz="1800" dirty="0"/>
              <a:t>Year </a:t>
            </a:r>
            <a:r>
              <a:rPr lang="lv-LV" sz="1800" dirty="0" smtClean="0"/>
              <a:t>8 </a:t>
            </a:r>
            <a:r>
              <a:rPr lang="lv-LV" sz="1800" dirty="0"/>
              <a:t>student</a:t>
            </a:r>
            <a:endParaRPr lang="en-US" sz="1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2079" y="459615"/>
            <a:ext cx="4193178" cy="5929626"/>
          </a:xfrm>
        </p:spPr>
      </p:pic>
    </p:spTree>
    <p:extLst>
      <p:ext uri="{BB962C8B-B14F-4D97-AF65-F5344CB8AC3E}">
        <p14:creationId xmlns:p14="http://schemas.microsoft.com/office/powerpoint/2010/main" val="332680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8" y="1123837"/>
            <a:ext cx="4136201" cy="4601183"/>
          </a:xfrm>
        </p:spPr>
        <p:txBody>
          <a:bodyPr/>
          <a:lstStyle/>
          <a:p>
            <a:r>
              <a:rPr lang="lv-LV" dirty="0" smtClean="0"/>
              <a:t>Tomass Kozulis</a:t>
            </a:r>
            <a:br>
              <a:rPr lang="lv-LV" dirty="0" smtClean="0"/>
            </a:br>
            <a:r>
              <a:rPr lang="lv-LV" sz="1800" dirty="0"/>
              <a:t>Year 8 student</a:t>
            </a:r>
            <a:endParaRPr lang="en-US" sz="1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5221935" y="52533"/>
            <a:ext cx="4699438" cy="6645536"/>
          </a:xfrm>
        </p:spPr>
      </p:pic>
    </p:spTree>
    <p:extLst>
      <p:ext uri="{BB962C8B-B14F-4D97-AF65-F5344CB8AC3E}">
        <p14:creationId xmlns:p14="http://schemas.microsoft.com/office/powerpoint/2010/main" val="79515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Wishing you a Christmas that's merry and bright! </a:t>
            </a:r>
            <a:endParaRPr lang="lv-LV" sz="4400" dirty="0" smtClean="0"/>
          </a:p>
          <a:p>
            <a:pPr marL="0" indent="0">
              <a:buNone/>
            </a:pPr>
            <a:r>
              <a:rPr lang="en-US" sz="4400" dirty="0" smtClean="0"/>
              <a:t>We </a:t>
            </a:r>
            <a:r>
              <a:rPr lang="en-US" sz="4400" dirty="0"/>
              <a:t>hope you have a safe and relaxing holiday season.</a:t>
            </a:r>
          </a:p>
        </p:txBody>
      </p:sp>
    </p:spTree>
    <p:extLst>
      <p:ext uri="{BB962C8B-B14F-4D97-AF65-F5344CB8AC3E}">
        <p14:creationId xmlns:p14="http://schemas.microsoft.com/office/powerpoint/2010/main" val="379254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Wishing you a Christmas that's merry and bright! </a:t>
            </a:r>
            <a:endParaRPr lang="lv-LV" sz="4400" dirty="0" smtClean="0"/>
          </a:p>
          <a:p>
            <a:pPr marL="0" indent="0">
              <a:buNone/>
            </a:pPr>
            <a:r>
              <a:rPr lang="en-US" sz="4400" dirty="0" smtClean="0"/>
              <a:t>We </a:t>
            </a:r>
            <a:r>
              <a:rPr lang="en-US" sz="4400" dirty="0"/>
              <a:t>hope you have a safe and relaxing holiday season.</a:t>
            </a:r>
          </a:p>
        </p:txBody>
      </p:sp>
    </p:spTree>
    <p:extLst>
      <p:ext uri="{BB962C8B-B14F-4D97-AF65-F5344CB8AC3E}">
        <p14:creationId xmlns:p14="http://schemas.microsoft.com/office/powerpoint/2010/main" val="217437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3837"/>
            <a:ext cx="4010297" cy="4601183"/>
          </a:xfrm>
        </p:spPr>
        <p:txBody>
          <a:bodyPr/>
          <a:lstStyle/>
          <a:p>
            <a:r>
              <a:rPr lang="lv-LV" dirty="0" smtClean="0"/>
              <a:t>Sņežana Jefimova</a:t>
            </a:r>
            <a:br>
              <a:rPr lang="lv-LV" dirty="0" smtClean="0"/>
            </a:br>
            <a:r>
              <a:rPr lang="lv-LV" sz="1800" dirty="0"/>
              <a:t>Year </a:t>
            </a:r>
            <a:r>
              <a:rPr lang="lv-LV" sz="1800" dirty="0" smtClean="0"/>
              <a:t>9 </a:t>
            </a:r>
            <a:r>
              <a:rPr lang="lv-LV" sz="1800" dirty="0"/>
              <a:t>student</a:t>
            </a:r>
            <a:endParaRPr lang="en-US" sz="1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2891" y="459374"/>
            <a:ext cx="4415246" cy="6213443"/>
          </a:xfrm>
        </p:spPr>
      </p:pic>
    </p:spTree>
    <p:extLst>
      <p:ext uri="{BB962C8B-B14F-4D97-AF65-F5344CB8AC3E}">
        <p14:creationId xmlns:p14="http://schemas.microsoft.com/office/powerpoint/2010/main" val="209575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Simona Siliņa</a:t>
            </a:r>
            <a:br>
              <a:rPr lang="lv-LV" dirty="0" smtClean="0"/>
            </a:br>
            <a:r>
              <a:rPr lang="lv-LV" sz="1800" dirty="0"/>
              <a:t>Year 8 student</a:t>
            </a:r>
            <a:endParaRPr lang="en-US" sz="1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1897" y="587529"/>
            <a:ext cx="3957239" cy="5450976"/>
          </a:xfrm>
        </p:spPr>
      </p:pic>
    </p:spTree>
    <p:extLst>
      <p:ext uri="{BB962C8B-B14F-4D97-AF65-F5344CB8AC3E}">
        <p14:creationId xmlns:p14="http://schemas.microsoft.com/office/powerpoint/2010/main" val="14031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Santa Dakša</a:t>
            </a:r>
            <a:br>
              <a:rPr lang="lv-LV" dirty="0" smtClean="0"/>
            </a:br>
            <a:r>
              <a:rPr lang="lv-LV" sz="1800" dirty="0" smtClean="0"/>
              <a:t>Year 8 student</a:t>
            </a:r>
            <a:endParaRPr lang="en-US" sz="1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0830" y="595858"/>
            <a:ext cx="4107490" cy="5937657"/>
          </a:xfrm>
        </p:spPr>
      </p:pic>
    </p:spTree>
    <p:extLst>
      <p:ext uri="{BB962C8B-B14F-4D97-AF65-F5344CB8AC3E}">
        <p14:creationId xmlns:p14="http://schemas.microsoft.com/office/powerpoint/2010/main" val="262198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Rusalīne Aleksandere</a:t>
            </a:r>
            <a:br>
              <a:rPr lang="lv-LV" dirty="0" smtClean="0"/>
            </a:br>
            <a:r>
              <a:rPr lang="lv-LV" sz="1800" dirty="0" smtClean="0"/>
              <a:t>Year 7 student</a:t>
            </a:r>
            <a:endParaRPr lang="en-US" sz="1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8893" y="863600"/>
            <a:ext cx="5154890" cy="5121275"/>
          </a:xfrm>
        </p:spPr>
      </p:pic>
    </p:spTree>
    <p:extLst>
      <p:ext uri="{BB962C8B-B14F-4D97-AF65-F5344CB8AC3E}">
        <p14:creationId xmlns:p14="http://schemas.microsoft.com/office/powerpoint/2010/main" val="224745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Raitis Klāvs</a:t>
            </a:r>
            <a:br>
              <a:rPr lang="lv-LV" dirty="0" smtClean="0"/>
            </a:br>
            <a:r>
              <a:rPr lang="lv-LV" sz="1800" dirty="0"/>
              <a:t>Year 7 student</a:t>
            </a:r>
            <a:endParaRPr lang="en-US" sz="1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0302" y="1403451"/>
            <a:ext cx="6432235" cy="4321569"/>
          </a:xfrm>
        </p:spPr>
      </p:pic>
    </p:spTree>
    <p:extLst>
      <p:ext uri="{BB962C8B-B14F-4D97-AF65-F5344CB8AC3E}">
        <p14:creationId xmlns:p14="http://schemas.microsoft.com/office/powerpoint/2010/main" val="364880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Reinis Legzdiņs</a:t>
            </a:r>
            <a:br>
              <a:rPr lang="lv-LV" dirty="0" smtClean="0"/>
            </a:br>
            <a:r>
              <a:rPr lang="lv-LV" sz="1800" dirty="0"/>
              <a:t>Year </a:t>
            </a:r>
            <a:r>
              <a:rPr lang="lv-LV" sz="1800" dirty="0" smtClean="0"/>
              <a:t>8 </a:t>
            </a:r>
            <a:r>
              <a:rPr lang="lv-LV" sz="1800" dirty="0"/>
              <a:t>student</a:t>
            </a:r>
            <a:endParaRPr lang="en-US" sz="1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3520" y="646341"/>
            <a:ext cx="3929088" cy="5556174"/>
          </a:xfrm>
        </p:spPr>
      </p:pic>
    </p:spTree>
    <p:extLst>
      <p:ext uri="{BB962C8B-B14F-4D97-AF65-F5344CB8AC3E}">
        <p14:creationId xmlns:p14="http://schemas.microsoft.com/office/powerpoint/2010/main" val="413358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ame">
  <a:themeElements>
    <a:clrScheme name="Fra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39D77354-939E-4A26-AE51-B3F9618B14B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Frame</Template>
  <TotalTime>65</TotalTime>
  <Words>221</Words>
  <Application>Microsoft Office PowerPoint</Application>
  <PresentationFormat>Widescreen</PresentationFormat>
  <Paragraphs>35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Corbel</vt:lpstr>
      <vt:lpstr>Wingdings 2</vt:lpstr>
      <vt:lpstr>Frame</vt:lpstr>
      <vt:lpstr>Christmas Cards made by students</vt:lpstr>
      <vt:lpstr>Vineta Zvirgziņa  Year 8 student</vt:lpstr>
      <vt:lpstr>Tomass Kozulis Year 8 student</vt:lpstr>
      <vt:lpstr>Sņežana Jefimova Year 9 student</vt:lpstr>
      <vt:lpstr>Simona Siliņa Year 8 student</vt:lpstr>
      <vt:lpstr>Santa Dakša Year 8 student</vt:lpstr>
      <vt:lpstr>Rusalīne Aleksandere Year 7 student</vt:lpstr>
      <vt:lpstr>Raitis Klāvs Year 7 student</vt:lpstr>
      <vt:lpstr>Reinis Legzdiņs Year 8 student</vt:lpstr>
      <vt:lpstr>Madara Jēkabsone Year 9 student</vt:lpstr>
      <vt:lpstr>Līvija Leparte Year 8 student</vt:lpstr>
      <vt:lpstr>Līga Zorina Year 8 student</vt:lpstr>
      <vt:lpstr>Lāsma Strode Year 7 student</vt:lpstr>
      <vt:lpstr>Kristīne Vozkova Year 7 student</vt:lpstr>
      <vt:lpstr>Liāna Kļava Year 8 student</vt:lpstr>
      <vt:lpstr>Leo Freimanis Year 4 student</vt:lpstr>
      <vt:lpstr>Laima Siliņa Year 8 student</vt:lpstr>
      <vt:lpstr>Kristers Lamberts Year 8 student</vt:lpstr>
      <vt:lpstr>Kristiāna Lormane Year 7 student</vt:lpstr>
      <vt:lpstr>Kaļina Aleksandere Year 5 student</vt:lpstr>
      <vt:lpstr>Kate Slobožaņina Year 5 student</vt:lpstr>
      <vt:lpstr>Karīna Stefanovska Year 8 student</vt:lpstr>
      <vt:lpstr>Karīna Legzdiņa Year 9 student</vt:lpstr>
      <vt:lpstr>Jānis Pūliņš Year 6 student</vt:lpstr>
      <vt:lpstr>Juris Štālmanis Year 8 student</vt:lpstr>
      <vt:lpstr>Artūrs Millers Year 8 student</vt:lpstr>
      <vt:lpstr>Artis Pone Year 5 student</vt:lpstr>
      <vt:lpstr>Angelika Joniņa Year 6 student</vt:lpstr>
      <vt:lpstr>Amanda Ziediņa  Year 8 student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Christmas Cards made by students</dc:title>
  <dc:creator>Aiva</dc:creator>
  <cp:lastModifiedBy>Aiva</cp:lastModifiedBy>
  <cp:revision>12</cp:revision>
  <dcterms:created xsi:type="dcterms:W3CDTF">2021-12-15T12:06:25Z</dcterms:created>
  <dcterms:modified xsi:type="dcterms:W3CDTF">2021-12-20T08:23:45Z</dcterms:modified>
</cp:coreProperties>
</file>