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A7E691-B26F-462D-9672-D412E5B161E9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86C55E-FFFB-439C-8B7D-242CB781116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ok\Documents\2014-etwinning\&#916;&#951;&#956;&#942;&#964;&#961;&#951;&#962;%20&#928;&#945;&#960;&#945;&#948;&#951;&#956;&#951;&#964;&#961;&#943;&#959;&#965;%20-%20&#922;&#959;&#943;&#964;&#945;%20&#954;&#959;&#943;&#964;&#945;%20(&#959;&#961;&#967;&#951;&#963;&#964;&#961;&#953;&#954;&#972;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ύννεφο"/>
          <p:cNvSpPr/>
          <p:nvPr/>
        </p:nvSpPr>
        <p:spPr>
          <a:xfrm>
            <a:off x="683568" y="476672"/>
            <a:ext cx="8208912" cy="604867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solidFill>
                <a:srgbClr val="00B050"/>
              </a:solidFill>
              <a:latin typeface="AR CHRISTY" pitchFamily="2" charset="0"/>
            </a:endParaRPr>
          </a:p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Freestyle Script" pitchFamily="66" charset="0"/>
              </a:rPr>
              <a:t>7</a:t>
            </a:r>
            <a:r>
              <a:rPr lang="en-US" sz="8800" b="1" baseline="30000" dirty="0" smtClean="0">
                <a:solidFill>
                  <a:srgbClr val="FF0000"/>
                </a:solidFill>
                <a:latin typeface="Freestyle Script" pitchFamily="66" charset="0"/>
              </a:rPr>
              <a:t>th</a:t>
            </a:r>
            <a:r>
              <a:rPr lang="en-US" sz="8800" b="1" dirty="0" smtClean="0">
                <a:solidFill>
                  <a:srgbClr val="FF0000"/>
                </a:solidFill>
                <a:latin typeface="Freestyle Script" pitchFamily="66" charset="0"/>
              </a:rPr>
              <a:t> Primary School of </a:t>
            </a:r>
            <a:r>
              <a:rPr lang="en-US" sz="8800" b="1" dirty="0" err="1" smtClean="0">
                <a:solidFill>
                  <a:srgbClr val="FF0000"/>
                </a:solidFill>
                <a:latin typeface="Freestyle Script" pitchFamily="66" charset="0"/>
              </a:rPr>
              <a:t>Giannitsa</a:t>
            </a:r>
            <a:r>
              <a:rPr lang="en-US" sz="8800" b="1" dirty="0" smtClean="0">
                <a:solidFill>
                  <a:srgbClr val="FF0000"/>
                </a:solidFill>
                <a:latin typeface="Freestyle Script" pitchFamily="66" charset="0"/>
              </a:rPr>
              <a:t> </a:t>
            </a:r>
            <a:r>
              <a:rPr lang="en-US" sz="8800" b="1" dirty="0" smtClean="0">
                <a:solidFill>
                  <a:srgbClr val="7030A0"/>
                </a:solidFill>
                <a:latin typeface="Freestyle Script" pitchFamily="66" charset="0"/>
              </a:rPr>
              <a:t>Greece</a:t>
            </a:r>
          </a:p>
          <a:p>
            <a:pPr algn="ctr"/>
            <a:endParaRPr lang="en-US" sz="2400" dirty="0" smtClean="0">
              <a:solidFill>
                <a:srgbClr val="00421E"/>
              </a:solidFill>
              <a:latin typeface="AR CHRISTY" pitchFamily="2" charset="0"/>
            </a:endParaRPr>
          </a:p>
          <a:p>
            <a:pPr algn="ctr"/>
            <a:r>
              <a:rPr lang="en-US" sz="2400" dirty="0" smtClean="0">
                <a:solidFill>
                  <a:srgbClr val="00421E"/>
                </a:solidFill>
                <a:latin typeface="AR CHRISTY" pitchFamily="2" charset="0"/>
              </a:rPr>
              <a:t>       </a:t>
            </a:r>
            <a:endParaRPr lang="el-GR" sz="2400" dirty="0">
              <a:solidFill>
                <a:srgbClr val="00421E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 flipH="1">
            <a:off x="7380312" y="5733256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421E"/>
                </a:solidFill>
                <a:latin typeface="Freestyle Script" pitchFamily="66" charset="0"/>
              </a:rPr>
              <a:t>Class 5th</a:t>
            </a:r>
            <a:endParaRPr lang="el-GR" sz="4000" b="1" dirty="0"/>
          </a:p>
        </p:txBody>
      </p:sp>
      <p:pic>
        <p:nvPicPr>
          <p:cNvPr id="5" name="Δημήτρης Παπαδημητρίου - Κοίτα κοίτα (ορχηστρικ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This is our school. There are more than 200 pupils and 25 teachers.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sakis\Desktop\Νέος φάκελος\Picture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There is a large playground in front of the building ,where we relax during breaks and have fun in our celebrations.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sakis\Desktop\Νέος φάκελος\SAM_3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53617"/>
            <a:ext cx="6264696" cy="4698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Σύννεφο"/>
          <p:cNvSpPr/>
          <p:nvPr/>
        </p:nvSpPr>
        <p:spPr>
          <a:xfrm>
            <a:off x="467544" y="548680"/>
            <a:ext cx="8352928" cy="5400600"/>
          </a:xfrm>
          <a:prstGeom prst="cloud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407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Bradley Hand ITC" pitchFamily="66" charset="0"/>
              </a:rPr>
              <a:t>          </a:t>
            </a:r>
            <a:r>
              <a:rPr lang="en-US" sz="6000" b="1" dirty="0" smtClean="0">
                <a:solidFill>
                  <a:srgbClr val="7030A0"/>
                </a:solidFill>
                <a:latin typeface="Bradley Hand ITC" pitchFamily="66" charset="0"/>
              </a:rPr>
              <a:t>We are very happy to work with   Other European Schools</a:t>
            </a:r>
            <a:endParaRPr lang="el-GR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05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908720"/>
            <a:ext cx="8455668" cy="5511262"/>
          </a:xfrm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64088" y="908720"/>
            <a:ext cx="3322712" cy="424847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Greece  is  in  the Balkan peninsula and  borders  Albania ,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Fyrom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 , Bulgaria and Turkey . The Aegean Sea is in the South. </a:t>
            </a:r>
            <a:endParaRPr lang="el-G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sakis\Desktop\Νέος φάκελος\greece-ma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844824"/>
            <a:ext cx="4643016" cy="464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48872" cy="13681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radley Hand ITC" pitchFamily="66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Bradley Hand ITC" pitchFamily="66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Bradley Hand ITC" pitchFamily="66" charset="0"/>
              </a:rPr>
              <a:t>Giannitsa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 ,our town, is in the north part of Greece .</a:t>
            </a:r>
            <a:endParaRPr lang="el-G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sakis\Desktop\Νέος φάκελος\map_greece_pell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4380479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707904" y="4005064"/>
            <a:ext cx="4978896" cy="2232248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The weather in </a:t>
            </a:r>
            <a:r>
              <a:rPr lang="en-US" sz="3100" b="1" dirty="0" err="1" smtClean="0">
                <a:solidFill>
                  <a:srgbClr val="FF0000"/>
                </a:solidFill>
                <a:latin typeface="Bradley Hand ITC" pitchFamily="66" charset="0"/>
              </a:rPr>
              <a:t>Giannitsa</a:t>
            </a:r>
            <a:r>
              <a:rPr lang="en-US" sz="31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 is hot in the summer and cold and rainy in the winter . It rarely snows during winter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sakis\Desktop\Νέος φάκελος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4003723" cy="2664296"/>
          </a:xfrm>
          <a:prstGeom prst="rect">
            <a:avLst/>
          </a:prstGeom>
          <a:noFill/>
        </p:spPr>
      </p:pic>
      <p:pic>
        <p:nvPicPr>
          <p:cNvPr id="3075" name="Picture 3" descr="C:\Users\sakis\Desktop\Νέος φάκελος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2880320" cy="39478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Bradley Hand ITC" pitchFamily="66" charset="0"/>
              </a:rPr>
              <a:t>Giannitsa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 is very close to </a:t>
            </a:r>
            <a:r>
              <a:rPr lang="en-US" sz="3200" b="1" dirty="0" smtClean="0">
                <a:solidFill>
                  <a:schemeClr val="tx1"/>
                </a:solidFill>
                <a:latin typeface="Bradley Hand ITC" pitchFamily="66" charset="0"/>
              </a:rPr>
              <a:t>Pella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, which is the birthplace of </a:t>
            </a:r>
            <a:r>
              <a:rPr lang="en-US" sz="3200" b="1" dirty="0" smtClean="0">
                <a:solidFill>
                  <a:schemeClr val="tx1"/>
                </a:solidFill>
                <a:latin typeface="Bradley Hand ITC" pitchFamily="66" charset="0"/>
              </a:rPr>
              <a:t>Alexander the Great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.</a:t>
            </a:r>
            <a:endParaRPr lang="el-G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sakis\Desktop\Νέος φάκελος\Natural Greece_Alexander Tour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671" y="1935163"/>
            <a:ext cx="6600657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kis\Desktop\Νέος φάκελος\theatro-660x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kis\Desktop\Νέος φάκελος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2695575" cy="1695450"/>
          </a:xfrm>
          <a:prstGeom prst="rect">
            <a:avLst/>
          </a:prstGeom>
          <a:noFill/>
        </p:spPr>
      </p:pic>
      <p:pic>
        <p:nvPicPr>
          <p:cNvPr id="6147" name="Picture 3" descr="C:\Users\sakis\Desktop\Νέος φάκελος\gian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933056"/>
            <a:ext cx="3175000" cy="2108200"/>
          </a:xfrm>
          <a:prstGeom prst="rect">
            <a:avLst/>
          </a:prstGeom>
          <a:noFill/>
        </p:spPr>
      </p:pic>
      <p:pic>
        <p:nvPicPr>
          <p:cNvPr id="6148" name="Picture 4" descr="C:\Users\sakis\Desktop\Νέος φάκελος\1302388178_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4664"/>
            <a:ext cx="2891335" cy="4320480"/>
          </a:xfrm>
          <a:prstGeom prst="rect">
            <a:avLst/>
          </a:prstGeom>
          <a:noFill/>
        </p:spPr>
      </p:pic>
      <p:pic>
        <p:nvPicPr>
          <p:cNvPr id="6149" name="Picture 5" descr="C:\Users\sakis\Desktop\Νέος φάκελος\53gazi_evren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3771900" cy="3149600"/>
          </a:xfrm>
          <a:prstGeom prst="rect">
            <a:avLst/>
          </a:prstGeom>
          <a:noFill/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There are many attractions in our town.</a:t>
            </a:r>
            <a:endParaRPr lang="el-GR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93096"/>
            <a:ext cx="4762872" cy="1872208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Loudias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 river flows near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Giannitsa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 </a:t>
            </a:r>
            <a:endParaRPr lang="el-G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sakis\Desktop\Νέος φάκελος\giannitsa-loudi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3479800" cy="3543300"/>
          </a:xfrm>
          <a:prstGeom prst="rect">
            <a:avLst/>
          </a:prstGeom>
          <a:noFill/>
        </p:spPr>
      </p:pic>
      <p:pic>
        <p:nvPicPr>
          <p:cNvPr id="7171" name="Picture 3" descr="C:\Users\sakis\Desktop\Νέος φάκελος\loud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039883" cy="3779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67944" y="704088"/>
            <a:ext cx="4618856" cy="207684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The nature around our town is very beautiful.</a:t>
            </a:r>
            <a:endParaRPr lang="el-G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sakis\Desktop\Νέος φάκελος\αρχείο λήψ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216879" cy="2160240"/>
          </a:xfrm>
          <a:prstGeom prst="rect">
            <a:avLst/>
          </a:prstGeom>
          <a:noFill/>
        </p:spPr>
      </p:pic>
      <p:pic>
        <p:nvPicPr>
          <p:cNvPr id="8196" name="Picture 4" descr="C:\Users\sakis\Desktop\Νέος φάκελος\2d220b82e48ddfc37b60455860367b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4928022" cy="3299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145</Words>
  <Application>Microsoft Office PowerPoint</Application>
  <PresentationFormat>Προβολή στην οθόνη (4:3)</PresentationFormat>
  <Paragraphs>15</Paragraphs>
  <Slides>13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Ροή</vt:lpstr>
      <vt:lpstr>Διαφάνεια 1</vt:lpstr>
      <vt:lpstr>Greece  is  in  the Balkan peninsula and  borders  Albania ,Fyrom , Bulgaria and Turkey . The Aegean Sea is in the South. </vt:lpstr>
      <vt:lpstr> Giannitsa ,our town, is in the north part of Greece .</vt:lpstr>
      <vt:lpstr>The weather in Giannitsa is hot in the summer and cold and rainy in the winter . It rarely snows during winter.</vt:lpstr>
      <vt:lpstr>Giannitsa is very close to Pella, which is the birthplace of Alexander the Great.</vt:lpstr>
      <vt:lpstr>Διαφάνεια 6</vt:lpstr>
      <vt:lpstr>There are many attractions in our town.</vt:lpstr>
      <vt:lpstr> Loudias river flows near Giannitsa </vt:lpstr>
      <vt:lpstr> The nature around our town is very beautiful.</vt:lpstr>
      <vt:lpstr>This is our school. There are more than 200 pupils and 25 teachers.</vt:lpstr>
      <vt:lpstr>There is a large playground in front of the building ,where we relax during breaks and have fun in our celebrations.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sakis</dc:creator>
  <cp:lastModifiedBy>ok</cp:lastModifiedBy>
  <cp:revision>14</cp:revision>
  <dcterms:created xsi:type="dcterms:W3CDTF">2014-10-08T06:29:29Z</dcterms:created>
  <dcterms:modified xsi:type="dcterms:W3CDTF">2015-11-26T14:07:08Z</dcterms:modified>
</cp:coreProperties>
</file>