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4"/>
  </p:sldMasterIdLst>
  <p:notesMasterIdLst>
    <p:notesMasterId r:id="rId32"/>
  </p:notesMasterIdLst>
  <p:sldIdLst>
    <p:sldId id="256" r:id="rId5"/>
    <p:sldId id="322" r:id="rId6"/>
    <p:sldId id="314" r:id="rId7"/>
    <p:sldId id="315" r:id="rId8"/>
    <p:sldId id="317" r:id="rId9"/>
    <p:sldId id="257" r:id="rId10"/>
    <p:sldId id="293" r:id="rId11"/>
    <p:sldId id="324" r:id="rId12"/>
    <p:sldId id="325" r:id="rId13"/>
    <p:sldId id="259" r:id="rId14"/>
    <p:sldId id="260" r:id="rId15"/>
    <p:sldId id="261" r:id="rId16"/>
    <p:sldId id="262" r:id="rId17"/>
    <p:sldId id="299" r:id="rId18"/>
    <p:sldId id="298" r:id="rId19"/>
    <p:sldId id="300" r:id="rId20"/>
    <p:sldId id="301" r:id="rId21"/>
    <p:sldId id="310" r:id="rId22"/>
    <p:sldId id="311" r:id="rId23"/>
    <p:sldId id="312" r:id="rId24"/>
    <p:sldId id="313" r:id="rId25"/>
    <p:sldId id="326" r:id="rId26"/>
    <p:sldId id="347" r:id="rId27"/>
    <p:sldId id="345" r:id="rId28"/>
    <p:sldId id="346" r:id="rId29"/>
    <p:sldId id="349" r:id="rId30"/>
    <p:sldId id="29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27E012-FADF-47FB-BB36-929EFAF4C4DA}" v="2" dt="2020-10-28T10:15:57.8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4660"/>
  </p:normalViewPr>
  <p:slideViewPr>
    <p:cSldViewPr snapToGrid="0">
      <p:cViewPr varScale="1">
        <p:scale>
          <a:sx n="64" d="100"/>
          <a:sy n="64" d="100"/>
        </p:scale>
        <p:origin x="8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ko Rumenović" userId="9e01392c-cd60-4e54-8d59-d280021d755c" providerId="ADAL" clId="{2527E012-FADF-47FB-BB36-929EFAF4C4DA}"/>
    <pc:docChg chg="custSel addSld delSld modSld modMainMaster">
      <pc:chgData name="Branko Rumenović" userId="9e01392c-cd60-4e54-8d59-d280021d755c" providerId="ADAL" clId="{2527E012-FADF-47FB-BB36-929EFAF4C4DA}" dt="2020-10-28T10:18:56.679" v="211" actId="47"/>
      <pc:docMkLst>
        <pc:docMk/>
      </pc:docMkLst>
      <pc:sldChg chg="addSp delSp modSp add del mod">
        <pc:chgData name="Branko Rumenović" userId="9e01392c-cd60-4e54-8d59-d280021d755c" providerId="ADAL" clId="{2527E012-FADF-47FB-BB36-929EFAF4C4DA}" dt="2020-10-28T10:15:58.199" v="134" actId="27636"/>
        <pc:sldMkLst>
          <pc:docMk/>
          <pc:sldMk cId="238338017" sldId="256"/>
        </pc:sldMkLst>
        <pc:spChg chg="mod">
          <ac:chgData name="Branko Rumenović" userId="9e01392c-cd60-4e54-8d59-d280021d755c" providerId="ADAL" clId="{2527E012-FADF-47FB-BB36-929EFAF4C4DA}" dt="2020-10-28T10:15:58.199" v="134" actId="27636"/>
          <ac:spMkLst>
            <pc:docMk/>
            <pc:sldMk cId="238338017" sldId="256"/>
            <ac:spMk id="2" creationId="{8A372A91-916B-42CF-83EA-03F4938ADAA6}"/>
          </ac:spMkLst>
        </pc:spChg>
        <pc:spChg chg="del">
          <ac:chgData name="Branko Rumenović" userId="9e01392c-cd60-4e54-8d59-d280021d755c" providerId="ADAL" clId="{2527E012-FADF-47FB-BB36-929EFAF4C4DA}" dt="2020-10-28T10:15:19.051" v="2" actId="478"/>
          <ac:spMkLst>
            <pc:docMk/>
            <pc:sldMk cId="238338017" sldId="256"/>
            <ac:spMk id="3" creationId="{7F3067DF-E9A1-4C27-ACA7-4197EB8396D6}"/>
          </ac:spMkLst>
        </pc:spChg>
        <pc:spChg chg="add del mod">
          <ac:chgData name="Branko Rumenović" userId="9e01392c-cd60-4e54-8d59-d280021d755c" providerId="ADAL" clId="{2527E012-FADF-47FB-BB36-929EFAF4C4DA}" dt="2020-10-28T10:15:31.905" v="3" actId="478"/>
          <ac:spMkLst>
            <pc:docMk/>
            <pc:sldMk cId="238338017" sldId="256"/>
            <ac:spMk id="5" creationId="{B4B44C6F-5B0D-4D26-9B83-D37AC47A893E}"/>
          </ac:spMkLst>
        </pc:spChg>
      </pc:sldChg>
      <pc:sldChg chg="addSp delSp modSp mod modTransition">
        <pc:chgData name="Branko Rumenović" userId="9e01392c-cd60-4e54-8d59-d280021d755c" providerId="ADAL" clId="{2527E012-FADF-47FB-BB36-929EFAF4C4DA}" dt="2020-10-28T10:16:37.333" v="142" actId="1076"/>
        <pc:sldMkLst>
          <pc:docMk/>
          <pc:sldMk cId="861331257" sldId="257"/>
        </pc:sldMkLst>
        <pc:spChg chg="mod">
          <ac:chgData name="Branko Rumenović" userId="9e01392c-cd60-4e54-8d59-d280021d755c" providerId="ADAL" clId="{2527E012-FADF-47FB-BB36-929EFAF4C4DA}" dt="2020-10-28T10:15:57.842" v="133"/>
          <ac:spMkLst>
            <pc:docMk/>
            <pc:sldMk cId="861331257" sldId="257"/>
            <ac:spMk id="4" creationId="{6E616B02-6B4A-4553-BF16-82D8F32367F3}"/>
          </ac:spMkLst>
        </pc:spChg>
        <pc:spChg chg="mod">
          <ac:chgData name="Branko Rumenović" userId="9e01392c-cd60-4e54-8d59-d280021d755c" providerId="ADAL" clId="{2527E012-FADF-47FB-BB36-929EFAF4C4DA}" dt="2020-10-28T10:16:31.421" v="139" actId="14100"/>
          <ac:spMkLst>
            <pc:docMk/>
            <pc:sldMk cId="861331257" sldId="257"/>
            <ac:spMk id="5" creationId="{F91D2A99-E877-403C-A7E6-C42E4B2B8E02}"/>
          </ac:spMkLst>
        </pc:spChg>
        <pc:spChg chg="del">
          <ac:chgData name="Branko Rumenović" userId="9e01392c-cd60-4e54-8d59-d280021d755c" providerId="ADAL" clId="{2527E012-FADF-47FB-BB36-929EFAF4C4DA}" dt="2020-10-28T10:16:24.412" v="137" actId="478"/>
          <ac:spMkLst>
            <pc:docMk/>
            <pc:sldMk cId="861331257" sldId="257"/>
            <ac:spMk id="6" creationId="{14CA051D-7654-40B9-92CA-885CE12F37FB}"/>
          </ac:spMkLst>
        </pc:spChg>
        <pc:spChg chg="add del mod">
          <ac:chgData name="Branko Rumenović" userId="9e01392c-cd60-4e54-8d59-d280021d755c" providerId="ADAL" clId="{2527E012-FADF-47FB-BB36-929EFAF4C4DA}" dt="2020-10-28T10:16:27" v="138" actId="478"/>
          <ac:spMkLst>
            <pc:docMk/>
            <pc:sldMk cId="861331257" sldId="257"/>
            <ac:spMk id="8" creationId="{C325FEB9-5C89-4212-B042-9A697AF5142E}"/>
          </ac:spMkLst>
        </pc:spChg>
        <pc:picChg chg="mod">
          <ac:chgData name="Branko Rumenović" userId="9e01392c-cd60-4e54-8d59-d280021d755c" providerId="ADAL" clId="{2527E012-FADF-47FB-BB36-929EFAF4C4DA}" dt="2020-10-28T10:16:37.333" v="142" actId="1076"/>
          <ac:picMkLst>
            <pc:docMk/>
            <pc:sldMk cId="861331257" sldId="257"/>
            <ac:picMk id="7" creationId="{2A1616D2-AAAF-476A-B88D-4703CCE315AE}"/>
          </ac:picMkLst>
        </pc:picChg>
        <pc:picChg chg="del">
          <ac:chgData name="Branko Rumenović" userId="9e01392c-cd60-4e54-8d59-d280021d755c" providerId="ADAL" clId="{2527E012-FADF-47FB-BB36-929EFAF4C4DA}" dt="2020-10-28T10:16:34.285" v="140" actId="478"/>
          <ac:picMkLst>
            <pc:docMk/>
            <pc:sldMk cId="861331257" sldId="257"/>
            <ac:picMk id="9" creationId="{D6C88885-78E5-437C-B6D5-8221D86966E6}"/>
          </ac:picMkLst>
        </pc:picChg>
      </pc:sldChg>
      <pc:sldChg chg="delSp del modTransition delDesignElem">
        <pc:chgData name="Branko Rumenović" userId="9e01392c-cd60-4e54-8d59-d280021d755c" providerId="ADAL" clId="{2527E012-FADF-47FB-BB36-929EFAF4C4DA}" dt="2020-10-28T10:16:42.497" v="143" actId="47"/>
        <pc:sldMkLst>
          <pc:docMk/>
          <pc:sldMk cId="283113107" sldId="258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83113107" sldId="258"/>
            <ac:grpSpMk id="11" creationId="{90A61547-2555-4DE2-A37F-A53E54917441}"/>
          </ac:grpSpMkLst>
        </pc:gr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2723998037" sldId="259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723998037" sldId="259"/>
            <ac:spMk id="12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723998037" sldId="259"/>
            <ac:spMk id="25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723998037" sldId="259"/>
            <ac:grpSpMk id="14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2723998037" sldId="259"/>
            <ac:cxnSpMk id="27" creationId="{14AA3B5C-0C55-4FFF-9C45-8F9F7C074A4E}"/>
          </ac:cxnSpMkLst>
        </pc:cxn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364808744" sldId="260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64808744" sldId="260"/>
            <ac:spMk id="1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64808744" sldId="260"/>
            <ac:spMk id="2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64808744" sldId="260"/>
            <ac:grpSpMk id="1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364808744" sldId="260"/>
            <ac:cxnSpMk id="25" creationId="{14AA3B5C-0C55-4FFF-9C45-8F9F7C074A4E}"/>
          </ac:cxnSpMkLst>
        </pc:cxn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1641594008" sldId="261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641594008" sldId="261"/>
            <ac:spMk id="1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641594008" sldId="261"/>
            <ac:spMk id="2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641594008" sldId="261"/>
            <ac:grpSpMk id="1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641594008" sldId="261"/>
            <ac:cxnSpMk id="25" creationId="{14AA3B5C-0C55-4FFF-9C45-8F9F7C074A4E}"/>
          </ac:cxnSpMkLst>
        </pc:cxn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1235347158" sldId="262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235347158" sldId="262"/>
            <ac:spMk id="1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235347158" sldId="262"/>
            <ac:spMk id="2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235347158" sldId="262"/>
            <ac:grpSpMk id="1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235347158" sldId="262"/>
            <ac:cxnSpMk id="25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7:15.659" v="157" actId="47"/>
        <pc:sldMkLst>
          <pc:docMk/>
          <pc:sldMk cId="1783795207" sldId="263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783795207" sldId="263"/>
            <ac:spMk id="45" creationId="{2783C067-F8BF-4755-B516-8A0CD74CF60C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783795207" sldId="263"/>
            <ac:spMk id="46" creationId="{2ED796EC-E7FF-46DB-B912-FB08BF12AA6E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783795207" sldId="263"/>
            <ac:spMk id="47" creationId="{549A2DAB-B431-487D-95AD-BB0FECB49E57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783795207" sldId="263"/>
            <ac:spMk id="48" creationId="{0819F787-32B4-46A8-BC57-C6571BCEE243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783795207" sldId="263"/>
            <ac:grpSpMk id="44" creationId="{28460BD8-AE3F-4AC9-9D0B-717052AA5D3A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783795207" sldId="263"/>
            <ac:cxnSpMk id="49" creationId="{C5ECDEE1-7093-418F-9CF5-24EEB115C1C1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783795207" sldId="263"/>
            <ac:cxnSpMk id="50" creationId="{045062AF-EB11-4651-BC4A-4DA21768DE8E}"/>
          </ac:cxnSpMkLst>
        </pc:cxnChg>
      </pc:sldChg>
      <pc:sldChg chg="modSp del modTransition">
        <pc:chgData name="Branko Rumenović" userId="9e01392c-cd60-4e54-8d59-d280021d755c" providerId="ADAL" clId="{2527E012-FADF-47FB-BB36-929EFAF4C4DA}" dt="2020-10-28T10:16:50.330" v="148" actId="47"/>
        <pc:sldMkLst>
          <pc:docMk/>
          <pc:sldMk cId="2911377092" sldId="264"/>
        </pc:sldMkLst>
        <pc:spChg chg="mod">
          <ac:chgData name="Branko Rumenović" userId="9e01392c-cd60-4e54-8d59-d280021d755c" providerId="ADAL" clId="{2527E012-FADF-47FB-BB36-929EFAF4C4DA}" dt="2020-10-28T10:15:57.842" v="133"/>
          <ac:spMkLst>
            <pc:docMk/>
            <pc:sldMk cId="2911377092" sldId="264"/>
            <ac:spMk id="2" creationId="{859C8346-1256-468D-BC77-57CDE68446F8}"/>
          </ac:spMkLst>
        </pc:spChg>
        <pc:spChg chg="mod">
          <ac:chgData name="Branko Rumenović" userId="9e01392c-cd60-4e54-8d59-d280021d755c" providerId="ADAL" clId="{2527E012-FADF-47FB-BB36-929EFAF4C4DA}" dt="2020-10-28T10:15:57.842" v="133"/>
          <ac:spMkLst>
            <pc:docMk/>
            <pc:sldMk cId="2911377092" sldId="264"/>
            <ac:spMk id="5" creationId="{CDFCF439-BE54-48E4-B063-88DB5D50843F}"/>
          </ac:spMkLst>
        </pc:spChg>
        <pc:spChg chg="mod">
          <ac:chgData name="Branko Rumenović" userId="9e01392c-cd60-4e54-8d59-d280021d755c" providerId="ADAL" clId="{2527E012-FADF-47FB-BB36-929EFAF4C4DA}" dt="2020-10-28T10:15:57.842" v="133"/>
          <ac:spMkLst>
            <pc:docMk/>
            <pc:sldMk cId="2911377092" sldId="264"/>
            <ac:spMk id="6" creationId="{5755BFA9-378D-4A2E-9F35-FE6F91E71F39}"/>
          </ac:spMkLst>
        </pc:spChg>
      </pc:sldChg>
      <pc:sldChg chg="delSp modSp del modTransition delDesignElem">
        <pc:chgData name="Branko Rumenović" userId="9e01392c-cd60-4e54-8d59-d280021d755c" providerId="ADAL" clId="{2527E012-FADF-47FB-BB36-929EFAF4C4DA}" dt="2020-10-28T10:16:48.121" v="146" actId="47"/>
        <pc:sldMkLst>
          <pc:docMk/>
          <pc:sldMk cId="2027421379" sldId="265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027421379" sldId="265"/>
            <ac:spMk id="12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027421379" sldId="265"/>
            <ac:spMk id="25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027421379" sldId="265"/>
            <ac:grpSpMk id="14" creationId="{BC659EEB-C3AE-4544-8263-417009DCDF41}"/>
          </ac:grpSpMkLst>
        </pc:grpChg>
        <pc:picChg chg="mod">
          <ac:chgData name="Branko Rumenović" userId="9e01392c-cd60-4e54-8d59-d280021d755c" providerId="ADAL" clId="{2527E012-FADF-47FB-BB36-929EFAF4C4DA}" dt="2020-10-28T10:15:57.842" v="133"/>
          <ac:picMkLst>
            <pc:docMk/>
            <pc:sldMk cId="2027421379" sldId="265"/>
            <ac:picMk id="5" creationId="{4443CEE2-9E9C-47F2-9E4A-943FB4BBDE2D}"/>
          </ac:picMkLst>
        </pc:pic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2027421379" sldId="265"/>
            <ac:cxnSpMk id="27" creationId="{14AA3B5C-0C55-4FFF-9C45-8F9F7C074A4E}"/>
          </ac:cxnSpMkLst>
        </pc:cxnChg>
      </pc:sldChg>
      <pc:sldChg chg="del modTransition">
        <pc:chgData name="Branko Rumenović" userId="9e01392c-cd60-4e54-8d59-d280021d755c" providerId="ADAL" clId="{2527E012-FADF-47FB-BB36-929EFAF4C4DA}" dt="2020-10-28T10:16:58.396" v="149" actId="47"/>
        <pc:sldMkLst>
          <pc:docMk/>
          <pc:sldMk cId="1529187984" sldId="266"/>
        </pc:sldMkLst>
      </pc:sldChg>
      <pc:sldChg chg="delSp del modTransition delDesignElem">
        <pc:chgData name="Branko Rumenović" userId="9e01392c-cd60-4e54-8d59-d280021d755c" providerId="ADAL" clId="{2527E012-FADF-47FB-BB36-929EFAF4C4DA}" dt="2020-10-28T10:17:02.647" v="150" actId="47"/>
        <pc:sldMkLst>
          <pc:docMk/>
          <pc:sldMk cId="347474482" sldId="267"/>
        </pc:sldMkLst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347474482" sldId="267"/>
            <ac:cxnSpMk id="23" creationId="{91B6081D-D3E8-4209-B85B-EB1C655A6272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347474482" sldId="267"/>
            <ac:cxnSpMk id="25" creationId="{28CA55E4-1295-45C8-BA05-5A9E705B749A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347474482" sldId="267"/>
            <ac:cxnSpMk id="27" creationId="{08C5794E-A9A1-4A23-AF68-C79A7822334C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7:04.408" v="151" actId="47"/>
        <pc:sldMkLst>
          <pc:docMk/>
          <pc:sldMk cId="3040227182" sldId="268"/>
        </pc:sldMkLst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3040227182" sldId="268"/>
            <ac:cxnSpMk id="14" creationId="{91B6081D-D3E8-4209-B85B-EB1C655A6272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3040227182" sldId="268"/>
            <ac:cxnSpMk id="16" creationId="{28CA55E4-1295-45C8-BA05-5A9E705B749A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3040227182" sldId="268"/>
            <ac:cxnSpMk id="18" creationId="{08C5794E-A9A1-4A23-AF68-C79A7822334C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7:05.060" v="152" actId="47"/>
        <pc:sldMkLst>
          <pc:docMk/>
          <pc:sldMk cId="591389587" sldId="269"/>
        </pc:sldMkLst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591389587" sldId="269"/>
            <ac:cxnSpMk id="14" creationId="{91B6081D-D3E8-4209-B85B-EB1C655A6272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591389587" sldId="269"/>
            <ac:cxnSpMk id="16" creationId="{28CA55E4-1295-45C8-BA05-5A9E705B749A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591389587" sldId="269"/>
            <ac:cxnSpMk id="18" creationId="{08C5794E-A9A1-4A23-AF68-C79A7822334C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7:05.757" v="153" actId="47"/>
        <pc:sldMkLst>
          <pc:docMk/>
          <pc:sldMk cId="389657593" sldId="270"/>
        </pc:sldMkLst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389657593" sldId="270"/>
            <ac:cxnSpMk id="14" creationId="{91B6081D-D3E8-4209-B85B-EB1C655A6272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389657593" sldId="270"/>
            <ac:cxnSpMk id="16" creationId="{28CA55E4-1295-45C8-BA05-5A9E705B749A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389657593" sldId="270"/>
            <ac:cxnSpMk id="18" creationId="{08C5794E-A9A1-4A23-AF68-C79A7822334C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7:06.710" v="154" actId="47"/>
        <pc:sldMkLst>
          <pc:docMk/>
          <pc:sldMk cId="1917703228" sldId="271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917703228" sldId="271"/>
            <ac:spMk id="1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917703228" sldId="271"/>
            <ac:spMk id="2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917703228" sldId="271"/>
            <ac:grpSpMk id="1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917703228" sldId="271"/>
            <ac:cxnSpMk id="25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7:08.030" v="155" actId="47"/>
        <pc:sldMkLst>
          <pc:docMk/>
          <pc:sldMk cId="3229456824" sldId="272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229456824" sldId="272"/>
            <ac:grpSpMk id="6" creationId="{B4DE830A-B531-4A3B-96F6-0ECE88B08555}"/>
          </ac:grpSpMkLst>
        </pc:grpChg>
      </pc:sldChg>
      <pc:sldChg chg="del modTransition">
        <pc:chgData name="Branko Rumenović" userId="9e01392c-cd60-4e54-8d59-d280021d755c" providerId="ADAL" clId="{2527E012-FADF-47FB-BB36-929EFAF4C4DA}" dt="2020-10-28T10:17:20.655" v="158" actId="47"/>
        <pc:sldMkLst>
          <pc:docMk/>
          <pc:sldMk cId="1676344800" sldId="273"/>
        </pc:sldMkLst>
      </pc:sldChg>
      <pc:sldChg chg="del modTransition">
        <pc:chgData name="Branko Rumenović" userId="9e01392c-cd60-4e54-8d59-d280021d755c" providerId="ADAL" clId="{2527E012-FADF-47FB-BB36-929EFAF4C4DA}" dt="2020-10-28T10:17:31.614" v="162" actId="47"/>
        <pc:sldMkLst>
          <pc:docMk/>
          <pc:sldMk cId="1007039440" sldId="274"/>
        </pc:sldMkLst>
      </pc:sldChg>
      <pc:sldChg chg="delSp del modTransition delDesignElem">
        <pc:chgData name="Branko Rumenović" userId="9e01392c-cd60-4e54-8d59-d280021d755c" providerId="ADAL" clId="{2527E012-FADF-47FB-BB36-929EFAF4C4DA}" dt="2020-10-28T10:17:25.467" v="159" actId="47"/>
        <pc:sldMkLst>
          <pc:docMk/>
          <pc:sldMk cId="3017002800" sldId="275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017002800" sldId="275"/>
            <ac:spMk id="36" creationId="{03E8462A-FEBA-4848-81CC-3F8DA3E477BE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017002800" sldId="275"/>
            <ac:spMk id="49" creationId="{7941F9B1-B01B-4A84-89D9-B169AEB4E456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017002800" sldId="275"/>
            <ac:grpSpMk id="24" creationId="{609316A9-990D-4EC3-A671-70EE5C1493A4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017002800" sldId="275"/>
            <ac:grpSpMk id="38" creationId="{2109F83F-40FE-4DB3-84CC-09FB3340D06D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7:30.412" v="161" actId="47"/>
        <pc:sldMkLst>
          <pc:docMk/>
          <pc:sldMk cId="650148755" sldId="276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650148755" sldId="276"/>
            <ac:spMk id="21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650148755" sldId="276"/>
            <ac:spMk id="34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650148755" sldId="276"/>
            <ac:grpSpMk id="9" creationId="{DDE8DE2B-61C1-46D5-BEB8-521321C182C4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650148755" sldId="276"/>
            <ac:grpSpMk id="23" creationId="{2D621E68-BF28-4A1C-B1A2-4E55E139E79A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7:26.167" v="160" actId="47"/>
        <pc:sldMkLst>
          <pc:docMk/>
          <pc:sldMk cId="1036057126" sldId="277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036057126" sldId="277"/>
            <ac:spMk id="37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036057126" sldId="277"/>
            <ac:spMk id="39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036057126" sldId="277"/>
            <ac:grpSpMk id="36" creationId="{DDE8DE2B-61C1-46D5-BEB8-521321C182C4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036057126" sldId="277"/>
            <ac:grpSpMk id="38" creationId="{2D621E68-BF28-4A1C-B1A2-4E55E139E79A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7:33.548" v="163" actId="47"/>
        <pc:sldMkLst>
          <pc:docMk/>
          <pc:sldMk cId="327229407" sldId="278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27229407" sldId="278"/>
            <ac:grpSpMk id="13" creationId="{90A61547-2555-4DE2-A37F-A53E54917441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7:50.708" v="168" actId="47"/>
        <pc:sldMkLst>
          <pc:docMk/>
          <pc:sldMk cId="1766147233" sldId="279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766147233" sldId="279"/>
            <ac:grpSpMk id="11" creationId="{90A61547-2555-4DE2-A37F-A53E54917441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7:54.022" v="173" actId="47"/>
        <pc:sldMkLst>
          <pc:docMk/>
          <pc:sldMk cId="3541331940" sldId="280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541331940" sldId="280"/>
            <ac:grpSpMk id="15" creationId="{90A61547-2555-4DE2-A37F-A53E54917441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7:55.802" v="176" actId="47"/>
        <pc:sldMkLst>
          <pc:docMk/>
          <pc:sldMk cId="4259746682" sldId="281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4259746682" sldId="281"/>
            <ac:grpSpMk id="11" creationId="{90A61547-2555-4DE2-A37F-A53E54917441}"/>
          </ac:grpSpMkLst>
        </pc:grpChg>
      </pc:sldChg>
      <pc:sldChg chg="addSp delSp modSp del mod modTransition delDesignElem">
        <pc:chgData name="Branko Rumenović" userId="9e01392c-cd60-4e54-8d59-d280021d755c" providerId="ADAL" clId="{2527E012-FADF-47FB-BB36-929EFAF4C4DA}" dt="2020-10-28T10:17:49.482" v="166" actId="47"/>
        <pc:sldMkLst>
          <pc:docMk/>
          <pc:sldMk cId="4074359069" sldId="282"/>
        </pc:sldMkLst>
        <pc:spChg chg="del">
          <ac:chgData name="Branko Rumenović" userId="9e01392c-cd60-4e54-8d59-d280021d755c" providerId="ADAL" clId="{2527E012-FADF-47FB-BB36-929EFAF4C4DA}" dt="2020-10-28T10:17:44.846" v="164" actId="478"/>
          <ac:spMkLst>
            <pc:docMk/>
            <pc:sldMk cId="4074359069" sldId="282"/>
            <ac:spMk id="2" creationId="{4D250C11-C691-4828-BCF6-1302B8380835}"/>
          </ac:spMkLst>
        </pc:spChg>
        <pc:spChg chg="add del mod">
          <ac:chgData name="Branko Rumenović" userId="9e01392c-cd60-4e54-8d59-d280021d755c" providerId="ADAL" clId="{2527E012-FADF-47FB-BB36-929EFAF4C4DA}" dt="2020-10-28T10:17:47.495" v="165" actId="478"/>
          <ac:spMkLst>
            <pc:docMk/>
            <pc:sldMk cId="4074359069" sldId="282"/>
            <ac:spMk id="4" creationId="{EBCFE403-E4A7-4E1C-8245-81A1231A30C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4074359069" sldId="282"/>
            <ac:grpSpMk id="23" creationId="{90A61547-2555-4DE2-A37F-A53E54917441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7:50.094" v="167" actId="47"/>
        <pc:sldMkLst>
          <pc:docMk/>
          <pc:sldMk cId="1344143600" sldId="283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344143600" sldId="283"/>
            <ac:grpSpMk id="27" creationId="{90A61547-2555-4DE2-A37F-A53E54917441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7:51.365" v="169" actId="47"/>
        <pc:sldMkLst>
          <pc:docMk/>
          <pc:sldMk cId="3303966249" sldId="284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303966249" sldId="284"/>
            <ac:grpSpMk id="19" creationId="{4098A4C6-4FFB-4EF4-8317-8110224DBB67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7:51.997" v="170" actId="47"/>
        <pc:sldMkLst>
          <pc:docMk/>
          <pc:sldMk cId="2924723806" sldId="285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924723806" sldId="285"/>
            <ac:grpSpMk id="36" creationId="{90A61547-2555-4DE2-A37F-A53E54917441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7:52.740" v="171" actId="47"/>
        <pc:sldMkLst>
          <pc:docMk/>
          <pc:sldMk cId="3777036215" sldId="286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777036215" sldId="286"/>
            <ac:grpSpMk id="19" creationId="{90A61547-2555-4DE2-A37F-A53E54917441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7:54.648" v="174" actId="47"/>
        <pc:sldMkLst>
          <pc:docMk/>
          <pc:sldMk cId="1914296244" sldId="287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914296244" sldId="287"/>
            <ac:grpSpMk id="21" creationId="{90A61547-2555-4DE2-A37F-A53E54917441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7:55.232" v="175" actId="47"/>
        <pc:sldMkLst>
          <pc:docMk/>
          <pc:sldMk cId="2230222833" sldId="288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230222833" sldId="288"/>
            <ac:grpSpMk id="38" creationId="{90A61547-2555-4DE2-A37F-A53E54917441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7:53.303" v="172" actId="47"/>
        <pc:sldMkLst>
          <pc:docMk/>
          <pc:sldMk cId="734378007" sldId="289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734378007" sldId="289"/>
            <ac:grpSpMk id="11" creationId="{90A61547-2555-4DE2-A37F-A53E54917441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7:56.405" v="177" actId="47"/>
        <pc:sldMkLst>
          <pc:docMk/>
          <pc:sldMk cId="3422297084" sldId="290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422297084" sldId="290"/>
            <ac:grpSpMk id="33" creationId="{90A61547-2555-4DE2-A37F-A53E54917441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7:56.942" v="178" actId="47"/>
        <pc:sldMkLst>
          <pc:docMk/>
          <pc:sldMk cId="4196947715" sldId="291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4196947715" sldId="291"/>
            <ac:grpSpMk id="23" creationId="{90A61547-2555-4DE2-A37F-A53E54917441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7:57.554" v="179" actId="47"/>
        <pc:sldMkLst>
          <pc:docMk/>
          <pc:sldMk cId="2945634921" sldId="292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945634921" sldId="292"/>
            <ac:grpSpMk id="40" creationId="{90A61547-2555-4DE2-A37F-A53E54917441}"/>
          </ac:grpSpMkLst>
        </pc:gr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1096303937" sldId="293"/>
        </pc:sldMkLst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096303937" sldId="293"/>
            <ac:cxnSpMk id="25" creationId="{7989CFA0-35DD-4943-B365-488C66B9B192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096303937" sldId="293"/>
            <ac:cxnSpMk id="26" creationId="{B817B4B8-5E01-4B44-BC25-876D56C12149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096303937" sldId="293"/>
            <ac:cxnSpMk id="27" creationId="{688AD040-1A2B-4FB4-A345-7B9F3E5ED9B0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096303937" sldId="293"/>
            <ac:cxnSpMk id="28" creationId="{D683D1A4-93E5-4A4D-B103-8223A220EB2B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096303937" sldId="293"/>
            <ac:cxnSpMk id="29" creationId="{823B704A-724B-41D6-8F33-76939E727D2A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096303937" sldId="293"/>
            <ac:cxnSpMk id="30" creationId="{B0E8ABF4-C289-489E-BEFB-3077F9D9C773}"/>
          </ac:cxnSpMkLst>
        </pc:cxnChg>
      </pc:sldChg>
      <pc:sldChg chg="del modTransition">
        <pc:chgData name="Branko Rumenović" userId="9e01392c-cd60-4e54-8d59-d280021d755c" providerId="ADAL" clId="{2527E012-FADF-47FB-BB36-929EFAF4C4DA}" dt="2020-10-28T10:17:58.239" v="180" actId="47"/>
        <pc:sldMkLst>
          <pc:docMk/>
          <pc:sldMk cId="1264153666" sldId="294"/>
        </pc:sldMkLst>
      </pc:sldChg>
      <pc:sldChg chg="del modTransition">
        <pc:chgData name="Branko Rumenović" userId="9e01392c-cd60-4e54-8d59-d280021d755c" providerId="ADAL" clId="{2527E012-FADF-47FB-BB36-929EFAF4C4DA}" dt="2020-10-28T10:18:09.715" v="181" actId="47"/>
        <pc:sldMkLst>
          <pc:docMk/>
          <pc:sldMk cId="2406522390" sldId="295"/>
        </pc:sldMkLst>
      </pc:sldChg>
      <pc:sldChg chg="delSp del modTransition delDesignElem">
        <pc:chgData name="Branko Rumenović" userId="9e01392c-cd60-4e54-8d59-d280021d755c" providerId="ADAL" clId="{2527E012-FADF-47FB-BB36-929EFAF4C4DA}" dt="2020-10-28T10:18:10.372" v="182" actId="47"/>
        <pc:sldMkLst>
          <pc:docMk/>
          <pc:sldMk cId="1067352791" sldId="296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067352791" sldId="296"/>
            <ac:spMk id="21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067352791" sldId="296"/>
            <ac:spMk id="34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067352791" sldId="296"/>
            <ac:grpSpMk id="9" creationId="{DDE8DE2B-61C1-46D5-BEB8-521321C182C4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067352791" sldId="296"/>
            <ac:grpSpMk id="23" creationId="{2D621E68-BF28-4A1C-B1A2-4E55E139E79A}"/>
          </ac:grpSpMkLst>
        </pc:gr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1865115014" sldId="297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865115014" sldId="297"/>
            <ac:spMk id="21" creationId="{5A7802B6-FF37-40CF-A7E2-6F2A0D9A91EF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865115014" sldId="297"/>
            <ac:grpSpMk id="9" creationId="{B4DE830A-B531-4A3B-96F6-0ECE88B08555}"/>
          </ac:grpSpMkLst>
        </pc:gr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2726329244" sldId="298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726329244" sldId="298"/>
            <ac:spMk id="21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726329244" sldId="298"/>
            <ac:spMk id="34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726329244" sldId="298"/>
            <ac:grpSpMk id="9" creationId="{DDE8DE2B-61C1-46D5-BEB8-521321C182C4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726329244" sldId="298"/>
            <ac:grpSpMk id="23" creationId="{2D621E68-BF28-4A1C-B1A2-4E55E139E79A}"/>
          </ac:grpSpMkLst>
        </pc:gr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2749664526" sldId="299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749664526" sldId="299"/>
            <ac:spMk id="21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749664526" sldId="299"/>
            <ac:spMk id="34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749664526" sldId="299"/>
            <ac:grpSpMk id="9" creationId="{DDE8DE2B-61C1-46D5-BEB8-521321C182C4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749664526" sldId="299"/>
            <ac:grpSpMk id="23" creationId="{2D621E68-BF28-4A1C-B1A2-4E55E139E79A}"/>
          </ac:grpSpMkLst>
        </pc:gr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3701513341" sldId="300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701513341" sldId="300"/>
            <ac:spMk id="21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701513341" sldId="300"/>
            <ac:spMk id="34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701513341" sldId="300"/>
            <ac:grpSpMk id="9" creationId="{DDE8DE2B-61C1-46D5-BEB8-521321C182C4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701513341" sldId="300"/>
            <ac:grpSpMk id="23" creationId="{2D621E68-BF28-4A1C-B1A2-4E55E139E79A}"/>
          </ac:grpSpMkLst>
        </pc:gr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2800149848" sldId="301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800149848" sldId="301"/>
            <ac:spMk id="12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800149848" sldId="301"/>
            <ac:spMk id="25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800149848" sldId="301"/>
            <ac:grpSpMk id="14" creationId="{2D621E68-BF28-4A1C-B1A2-4E55E139E79A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8:18.713" v="184" actId="47"/>
        <pc:sldMkLst>
          <pc:docMk/>
          <pc:sldMk cId="1390556686" sldId="302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390556686" sldId="302"/>
            <ac:spMk id="22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390556686" sldId="302"/>
            <ac:spMk id="2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390556686" sldId="302"/>
            <ac:grpSpMk id="24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390556686" sldId="302"/>
            <ac:cxnSpMk id="25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8:19.412" v="185" actId="47"/>
        <pc:sldMkLst>
          <pc:docMk/>
          <pc:sldMk cId="3173175583" sldId="303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173175583" sldId="303"/>
            <ac:spMk id="8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173175583" sldId="303"/>
            <ac:spMk id="21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173175583" sldId="303"/>
            <ac:grpSpMk id="10" creationId="{2D621E68-BF28-4A1C-B1A2-4E55E139E79A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8:20.160" v="186" actId="47"/>
        <pc:sldMkLst>
          <pc:docMk/>
          <pc:sldMk cId="3020494883" sldId="304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020494883" sldId="304"/>
            <ac:spMk id="8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020494883" sldId="304"/>
            <ac:spMk id="21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020494883" sldId="304"/>
            <ac:grpSpMk id="10" creationId="{2D621E68-BF28-4A1C-B1A2-4E55E139E79A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8:21.089" v="187" actId="47"/>
        <pc:sldMkLst>
          <pc:docMk/>
          <pc:sldMk cId="2458431378" sldId="305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458431378" sldId="305"/>
            <ac:spMk id="30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458431378" sldId="305"/>
            <ac:spMk id="43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458431378" sldId="305"/>
            <ac:grpSpMk id="32" creationId="{2D621E68-BF28-4A1C-B1A2-4E55E139E79A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8:22.027" v="188" actId="47"/>
        <pc:sldMkLst>
          <pc:docMk/>
          <pc:sldMk cId="1486676225" sldId="306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486676225" sldId="306"/>
            <ac:spMk id="8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486676225" sldId="306"/>
            <ac:spMk id="21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486676225" sldId="306"/>
            <ac:grpSpMk id="10" creationId="{2D621E68-BF28-4A1C-B1A2-4E55E139E79A}"/>
          </ac:grpSpMkLst>
        </pc:grpChg>
      </pc:sldChg>
      <pc:sldChg chg="del modTransition">
        <pc:chgData name="Branko Rumenović" userId="9e01392c-cd60-4e54-8d59-d280021d755c" providerId="ADAL" clId="{2527E012-FADF-47FB-BB36-929EFAF4C4DA}" dt="2020-10-28T10:18:10.956" v="183" actId="47"/>
        <pc:sldMkLst>
          <pc:docMk/>
          <pc:sldMk cId="109857336" sldId="308"/>
        </pc:sldMkLst>
      </pc:sldChg>
      <pc:sldChg chg="modSp del mod modTransition">
        <pc:chgData name="Branko Rumenović" userId="9e01392c-cd60-4e54-8d59-d280021d755c" providerId="ADAL" clId="{2527E012-FADF-47FB-BB36-929EFAF4C4DA}" dt="2020-10-28T10:18:23.174" v="189" actId="47"/>
        <pc:sldMkLst>
          <pc:docMk/>
          <pc:sldMk cId="1508978854" sldId="309"/>
        </pc:sldMkLst>
        <pc:spChg chg="mod">
          <ac:chgData name="Branko Rumenović" userId="9e01392c-cd60-4e54-8d59-d280021d755c" providerId="ADAL" clId="{2527E012-FADF-47FB-BB36-929EFAF4C4DA}" dt="2020-10-28T10:15:58.600" v="135" actId="27636"/>
          <ac:spMkLst>
            <pc:docMk/>
            <pc:sldMk cId="1508978854" sldId="309"/>
            <ac:spMk id="2" creationId="{55FBD5F5-9270-481F-91D6-1041D126C4E9}"/>
          </ac:spMkLst>
        </pc:s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651313462" sldId="310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651313462" sldId="310"/>
            <ac:spMk id="8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651313462" sldId="310"/>
            <ac:spMk id="21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651313462" sldId="310"/>
            <ac:grpSpMk id="10" creationId="{2D621E68-BF28-4A1C-B1A2-4E55E139E79A}"/>
          </ac:grpSpMkLst>
        </pc:gr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90458803" sldId="311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90458803" sldId="311"/>
            <ac:spMk id="8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90458803" sldId="311"/>
            <ac:spMk id="21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90458803" sldId="311"/>
            <ac:grpSpMk id="10" creationId="{2D621E68-BF28-4A1C-B1A2-4E55E139E79A}"/>
          </ac:grpSpMkLst>
        </pc:gr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168787565" sldId="312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68787565" sldId="312"/>
            <ac:spMk id="199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68787565" sldId="312"/>
            <ac:spMk id="212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68787565" sldId="312"/>
            <ac:grpSpMk id="201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68787565" sldId="312"/>
            <ac:cxnSpMk id="214" creationId="{14AA3B5C-0C55-4FFF-9C45-8F9F7C074A4E}"/>
          </ac:cxnSpMkLst>
        </pc:cxn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3249534981" sldId="313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249534981" sldId="313"/>
            <ac:spMk id="71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249534981" sldId="313"/>
            <ac:spMk id="84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249534981" sldId="313"/>
            <ac:grpSpMk id="73" creationId="{2D621E68-BF28-4A1C-B1A2-4E55E139E79A}"/>
          </ac:grpSpMkLst>
        </pc:gr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1871949116" sldId="314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871949116" sldId="314"/>
            <ac:spMk id="71" creationId="{03E8462A-FEBA-4848-81CC-3F8DA3E477BE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871949116" sldId="314"/>
            <ac:spMk id="84" creationId="{7941F9B1-B01B-4A84-89D9-B169AEB4E456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871949116" sldId="314"/>
            <ac:grpSpMk id="73" creationId="{2109F83F-40FE-4DB3-84CC-09FB3340D06D}"/>
          </ac:grpSpMkLst>
        </pc:gr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2193005312" sldId="315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193005312" sldId="315"/>
            <ac:spMk id="71" creationId="{03E8462A-FEBA-4848-81CC-3F8DA3E477BE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193005312" sldId="315"/>
            <ac:spMk id="84" creationId="{7941F9B1-B01B-4A84-89D9-B169AEB4E456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193005312" sldId="315"/>
            <ac:grpSpMk id="73" creationId="{2109F83F-40FE-4DB3-84CC-09FB3340D06D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6:17.069" v="136" actId="47"/>
        <pc:sldMkLst>
          <pc:docMk/>
          <pc:sldMk cId="843014599" sldId="316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843014599" sldId="316"/>
            <ac:spMk id="71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843014599" sldId="316"/>
            <ac:spMk id="84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843014599" sldId="316"/>
            <ac:grpSpMk id="73" creationId="{2D621E68-BF28-4A1C-B1A2-4E55E139E79A}"/>
          </ac:grpSpMkLst>
        </pc:gr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1814549899" sldId="317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814549899" sldId="317"/>
            <ac:spMk id="73" creationId="{799448F2-0E5B-42DA-B2D1-11A14E947BD4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814549899" sldId="317"/>
            <ac:spMk id="75" creationId="{4E8A7552-20E1-4F34-ADAB-C1DB6634D47E}"/>
          </ac:spMkLst>
        </pc:spChg>
      </pc:sldChg>
      <pc:sldChg chg="del modTransition">
        <pc:chgData name="Branko Rumenović" userId="9e01392c-cd60-4e54-8d59-d280021d755c" providerId="ADAL" clId="{2527E012-FADF-47FB-BB36-929EFAF4C4DA}" dt="2020-10-28T10:18:56.679" v="211" actId="47"/>
        <pc:sldMkLst>
          <pc:docMk/>
          <pc:sldMk cId="2268535863" sldId="318"/>
        </pc:sldMkLst>
      </pc:sldChg>
      <pc:sldChg chg="delSp del modTransition delDesignElem">
        <pc:chgData name="Branko Rumenović" userId="9e01392c-cd60-4e54-8d59-d280021d755c" providerId="ADAL" clId="{2527E012-FADF-47FB-BB36-929EFAF4C4DA}" dt="2020-10-28T10:16:44.452" v="145" actId="47"/>
        <pc:sldMkLst>
          <pc:docMk/>
          <pc:sldMk cId="3404484747" sldId="320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404484747" sldId="320"/>
            <ac:spMk id="22" creationId="{03E8462A-FEBA-4848-81CC-3F8DA3E477BE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404484747" sldId="320"/>
            <ac:spMk id="35" creationId="{7941F9B1-B01B-4A84-89D9-B169AEB4E456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404484747" sldId="320"/>
            <ac:grpSpMk id="10" creationId="{609316A9-990D-4EC3-A671-70EE5C1493A4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404484747" sldId="320"/>
            <ac:grpSpMk id="24" creationId="{2109F83F-40FE-4DB3-84CC-09FB3340D06D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6:43.345" v="144" actId="47"/>
        <pc:sldMkLst>
          <pc:docMk/>
          <pc:sldMk cId="794849832" sldId="321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794849832" sldId="321"/>
            <ac:spMk id="22" creationId="{03E8462A-FEBA-4848-81CC-3F8DA3E477BE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794849832" sldId="321"/>
            <ac:spMk id="35" creationId="{7941F9B1-B01B-4A84-89D9-B169AEB4E456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794849832" sldId="321"/>
            <ac:grpSpMk id="10" creationId="{609316A9-990D-4EC3-A671-70EE5C1493A4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794849832" sldId="321"/>
            <ac:grpSpMk id="24" creationId="{2109F83F-40FE-4DB3-84CC-09FB3340D06D}"/>
          </ac:grpSpMkLst>
        </pc:gr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1013326189" sldId="322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013326189" sldId="322"/>
            <ac:spMk id="3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013326189" sldId="322"/>
            <ac:spMk id="4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013326189" sldId="322"/>
            <ac:grpSpMk id="3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013326189" sldId="322"/>
            <ac:cxnSpMk id="45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7:09.195" v="156" actId="47"/>
        <pc:sldMkLst>
          <pc:docMk/>
          <pc:sldMk cId="737042290" sldId="323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737042290" sldId="323"/>
            <ac:spMk id="21" creationId="{03E8462A-FEBA-4848-81CC-3F8DA3E477BE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737042290" sldId="323"/>
            <ac:spMk id="34" creationId="{7941F9B1-B01B-4A84-89D9-B169AEB4E456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737042290" sldId="323"/>
            <ac:grpSpMk id="9" creationId="{609316A9-990D-4EC3-A671-70EE5C1493A4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737042290" sldId="323"/>
            <ac:grpSpMk id="23" creationId="{2109F83F-40FE-4DB3-84CC-09FB3340D06D}"/>
          </ac:grpSpMkLst>
        </pc:gr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3976841606" sldId="324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976841606" sldId="324"/>
            <ac:spMk id="21" creationId="{03E8462A-FEBA-4848-81CC-3F8DA3E477BE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976841606" sldId="324"/>
            <ac:spMk id="34" creationId="{7941F9B1-B01B-4A84-89D9-B169AEB4E456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976841606" sldId="324"/>
            <ac:grpSpMk id="9" creationId="{609316A9-990D-4EC3-A671-70EE5C1493A4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976841606" sldId="324"/>
            <ac:grpSpMk id="23" creationId="{2109F83F-40FE-4DB3-84CC-09FB3340D06D}"/>
          </ac:grpSpMkLst>
        </pc:gr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1164766866" sldId="325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164766866" sldId="325"/>
            <ac:spMk id="42" creationId="{03E8462A-FEBA-4848-81CC-3F8DA3E477BE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164766866" sldId="325"/>
            <ac:spMk id="44" creationId="{7941F9B1-B01B-4A84-89D9-B169AEB4E456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164766866" sldId="325"/>
            <ac:grpSpMk id="41" creationId="{609316A9-990D-4EC3-A671-70EE5C1493A4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164766866" sldId="325"/>
            <ac:grpSpMk id="43" creationId="{2109F83F-40FE-4DB3-84CC-09FB3340D06D}"/>
          </ac:grpSpMkLst>
        </pc:grp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3505226224" sldId="326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505226224" sldId="326"/>
            <ac:spMk id="135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505226224" sldId="326"/>
            <ac:spMk id="148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505226224" sldId="326"/>
            <ac:grpSpMk id="137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3505226224" sldId="326"/>
            <ac:cxnSpMk id="150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6:49.016" v="147" actId="47"/>
        <pc:sldMkLst>
          <pc:docMk/>
          <pc:sldMk cId="2041939997" sldId="327"/>
        </pc:sldMkLst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041939997" sldId="327"/>
            <ac:grpSpMk id="15" creationId="{90A61547-2555-4DE2-A37F-A53E54917441}"/>
          </ac:grpSpMkLst>
        </pc:grpChg>
      </pc:sldChg>
      <pc:sldChg chg="del modTransition">
        <pc:chgData name="Branko Rumenović" userId="9e01392c-cd60-4e54-8d59-d280021d755c" providerId="ADAL" clId="{2527E012-FADF-47FB-BB36-929EFAF4C4DA}" dt="2020-10-28T10:18:29.405" v="190" actId="47"/>
        <pc:sldMkLst>
          <pc:docMk/>
          <pc:sldMk cId="49517299" sldId="328"/>
        </pc:sldMkLst>
      </pc:sldChg>
      <pc:sldChg chg="delSp del modTransition delDesignElem">
        <pc:chgData name="Branko Rumenović" userId="9e01392c-cd60-4e54-8d59-d280021d755c" providerId="ADAL" clId="{2527E012-FADF-47FB-BB36-929EFAF4C4DA}" dt="2020-10-28T10:18:31.606" v="191" actId="47"/>
        <pc:sldMkLst>
          <pc:docMk/>
          <pc:sldMk cId="993057499" sldId="329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993057499" sldId="329"/>
            <ac:spMk id="11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993057499" sldId="329"/>
            <ac:spMk id="24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993057499" sldId="329"/>
            <ac:grpSpMk id="13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993057499" sldId="329"/>
            <ac:cxnSpMk id="26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8:32.482" v="192" actId="47"/>
        <pc:sldMkLst>
          <pc:docMk/>
          <pc:sldMk cId="901678024" sldId="330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901678024" sldId="330"/>
            <ac:spMk id="1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901678024" sldId="330"/>
            <ac:spMk id="2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901678024" sldId="330"/>
            <ac:grpSpMk id="1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901678024" sldId="330"/>
            <ac:cxnSpMk id="25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8:33.229" v="193" actId="47"/>
        <pc:sldMkLst>
          <pc:docMk/>
          <pc:sldMk cId="367215593" sldId="331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67215593" sldId="331"/>
            <ac:spMk id="1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67215593" sldId="331"/>
            <ac:spMk id="2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67215593" sldId="331"/>
            <ac:grpSpMk id="1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367215593" sldId="331"/>
            <ac:cxnSpMk id="25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8:34.023" v="194" actId="47"/>
        <pc:sldMkLst>
          <pc:docMk/>
          <pc:sldMk cId="1504924916" sldId="332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504924916" sldId="332"/>
            <ac:spMk id="1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504924916" sldId="332"/>
            <ac:spMk id="2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504924916" sldId="332"/>
            <ac:grpSpMk id="1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504924916" sldId="332"/>
            <ac:cxnSpMk id="25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8:34.874" v="195" actId="47"/>
        <pc:sldMkLst>
          <pc:docMk/>
          <pc:sldMk cId="970737364" sldId="333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970737364" sldId="333"/>
            <ac:spMk id="3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970737364" sldId="333"/>
            <ac:spMk id="4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970737364" sldId="333"/>
            <ac:grpSpMk id="3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970737364" sldId="333"/>
            <ac:cxnSpMk id="45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8:35.588" v="196" actId="47"/>
        <pc:sldMkLst>
          <pc:docMk/>
          <pc:sldMk cId="1353396106" sldId="334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353396106" sldId="334"/>
            <ac:spMk id="1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353396106" sldId="334"/>
            <ac:spMk id="2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353396106" sldId="334"/>
            <ac:grpSpMk id="1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353396106" sldId="334"/>
            <ac:cxnSpMk id="25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8:36.444" v="197" actId="47"/>
        <pc:sldMkLst>
          <pc:docMk/>
          <pc:sldMk cId="1986547553" sldId="335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986547553" sldId="335"/>
            <ac:spMk id="1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986547553" sldId="335"/>
            <ac:spMk id="2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986547553" sldId="335"/>
            <ac:grpSpMk id="1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986547553" sldId="335"/>
            <ac:cxnSpMk id="25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8:38.304" v="198" actId="47"/>
        <pc:sldMkLst>
          <pc:docMk/>
          <pc:sldMk cId="168693535" sldId="336"/>
        </pc:sldMkLst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68693535" sldId="336"/>
            <ac:cxnSpMk id="30" creationId="{91B6081D-D3E8-4209-B85B-EB1C655A6272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68693535" sldId="336"/>
            <ac:cxnSpMk id="32" creationId="{28CA55E4-1295-45C8-BA05-5A9E705B749A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68693535" sldId="336"/>
            <ac:cxnSpMk id="34" creationId="{08C5794E-A9A1-4A23-AF68-C79A7822334C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8:39.077" v="199" actId="47"/>
        <pc:sldMkLst>
          <pc:docMk/>
          <pc:sldMk cId="347950238" sldId="337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47950238" sldId="337"/>
            <ac:spMk id="1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47950238" sldId="337"/>
            <ac:spMk id="2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47950238" sldId="337"/>
            <ac:grpSpMk id="1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347950238" sldId="337"/>
            <ac:cxnSpMk id="25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8:40.042" v="200" actId="47"/>
        <pc:sldMkLst>
          <pc:docMk/>
          <pc:sldMk cId="124942816" sldId="338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24942816" sldId="338"/>
            <ac:spMk id="1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24942816" sldId="338"/>
            <ac:spMk id="2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24942816" sldId="338"/>
            <ac:grpSpMk id="1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24942816" sldId="338"/>
            <ac:cxnSpMk id="25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8:40.711" v="201" actId="47"/>
        <pc:sldMkLst>
          <pc:docMk/>
          <pc:sldMk cId="1618711969" sldId="339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618711969" sldId="339"/>
            <ac:spMk id="1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618711969" sldId="339"/>
            <ac:spMk id="2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618711969" sldId="339"/>
            <ac:grpSpMk id="1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618711969" sldId="339"/>
            <ac:cxnSpMk id="25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8:41.424" v="202" actId="47"/>
        <pc:sldMkLst>
          <pc:docMk/>
          <pc:sldMk cId="2206081931" sldId="340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206081931" sldId="340"/>
            <ac:spMk id="3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206081931" sldId="340"/>
            <ac:spMk id="4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206081931" sldId="340"/>
            <ac:grpSpMk id="3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2206081931" sldId="340"/>
            <ac:cxnSpMk id="45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8:42.145" v="203" actId="47"/>
        <pc:sldMkLst>
          <pc:docMk/>
          <pc:sldMk cId="1689582006" sldId="341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689582006" sldId="341"/>
            <ac:spMk id="1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689582006" sldId="341"/>
            <ac:spMk id="2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689582006" sldId="341"/>
            <ac:grpSpMk id="1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689582006" sldId="341"/>
            <ac:cxnSpMk id="25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8:43.110" v="204" actId="47"/>
        <pc:sldMkLst>
          <pc:docMk/>
          <pc:sldMk cId="2253291141" sldId="342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253291141" sldId="342"/>
            <ac:spMk id="10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253291141" sldId="342"/>
            <ac:spMk id="23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253291141" sldId="342"/>
            <ac:grpSpMk id="12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2253291141" sldId="342"/>
            <ac:cxnSpMk id="25" creationId="{14AA3B5C-0C55-4FFF-9C45-8F9F7C074A4E}"/>
          </ac:cxnSpMkLst>
        </pc:cxnChg>
      </pc:sldChg>
      <pc:sldChg chg="del modTransition">
        <pc:chgData name="Branko Rumenović" userId="9e01392c-cd60-4e54-8d59-d280021d755c" providerId="ADAL" clId="{2527E012-FADF-47FB-BB36-929EFAF4C4DA}" dt="2020-10-28T10:18:44.282" v="205" actId="47"/>
        <pc:sldMkLst>
          <pc:docMk/>
          <pc:sldMk cId="1398281120" sldId="343"/>
        </pc:sldMkLst>
      </pc:sldChg>
      <pc:sldChg chg="delSp del modTransition delDesignElem">
        <pc:chgData name="Branko Rumenović" userId="9e01392c-cd60-4e54-8d59-d280021d755c" providerId="ADAL" clId="{2527E012-FADF-47FB-BB36-929EFAF4C4DA}" dt="2020-10-28T10:18:45.944" v="206" actId="47"/>
        <pc:sldMkLst>
          <pc:docMk/>
          <pc:sldMk cId="1558071585" sldId="344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558071585" sldId="344"/>
            <ac:spMk id="38" creationId="{3559A5F2-8BE0-4998-A1E4-1B145465A981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558071585" sldId="344"/>
            <ac:spMk id="40" creationId="{3A6596D4-D53C-424F-9F16-CC8686C079E0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558071585" sldId="344"/>
            <ac:spMk id="46" creationId="{9772CABD-4211-42AA-B349-D4002E52F1EF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558071585" sldId="344"/>
            <ac:spMk id="48" creationId="{BBD91630-4DBA-4294-8016-FEB5C3B0CED1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558071585" sldId="344"/>
            <ac:spMk id="50" creationId="{E67D1587-504D-41BC-9D48-B61257BFBCF0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558071585" sldId="344"/>
            <ac:spMk id="52" creationId="{8765DD1A-F044-4DE7-8A9B-7C30DC85A4AF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558071585" sldId="344"/>
            <ac:spMk id="54" creationId="{2FE2170D-72D6-48A8-8E9A-BFF3BF03D032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558071585" sldId="344"/>
            <ac:spMk id="56" creationId="{01D19436-094D-463D-AFEA-870FDBD03797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558071585" sldId="344"/>
            <ac:spMk id="58" creationId="{9A2DE6E0-967C-4C58-8558-EC08F1138BD1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558071585" sldId="344"/>
            <ac:grpSpMk id="26" creationId="{88C9B83F-64CD-41C1-925F-A08801FFD0BD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558071585" sldId="344"/>
            <ac:cxnSpMk id="42" creationId="{81BB890B-70D4-42FE-A599-6AEF1A42D972}"/>
          </ac:cxnSpMkLst>
        </pc:cxn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558071585" sldId="344"/>
            <ac:cxnSpMk id="44" creationId="{3842D646-B58C-43C8-8152-01BC782B725D}"/>
          </ac:cxnSpMkLst>
        </pc:cxn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2569083628" sldId="345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569083628" sldId="345"/>
            <ac:spMk id="23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569083628" sldId="345"/>
            <ac:spMk id="36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569083628" sldId="345"/>
            <ac:grpSpMk id="11" creationId="{7664F850-BA8B-47AE-B11A-225CAB8969F1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569083628" sldId="345"/>
            <ac:grpSpMk id="25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2569083628" sldId="345"/>
            <ac:cxnSpMk id="38" creationId="{14AA3B5C-0C55-4FFF-9C45-8F9F7C074A4E}"/>
          </ac:cxnSpMkLst>
        </pc:cxn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1424821989" sldId="346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424821989" sldId="346"/>
            <ac:spMk id="23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424821989" sldId="346"/>
            <ac:spMk id="36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424821989" sldId="346"/>
            <ac:grpSpMk id="11" creationId="{7664F850-BA8B-47AE-B11A-225CAB8969F1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424821989" sldId="346"/>
            <ac:grpSpMk id="25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424821989" sldId="346"/>
            <ac:cxnSpMk id="38" creationId="{14AA3B5C-0C55-4FFF-9C45-8F9F7C074A4E}"/>
          </ac:cxnSpMkLst>
        </pc:cxn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2786021621" sldId="347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786021621" sldId="347"/>
            <ac:spMk id="23" creationId="{7459C506-5F4B-4B75-9218-C7C3F87FA8D3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2786021621" sldId="347"/>
            <ac:spMk id="36" creationId="{4E74DA95-CD7A-4D5E-9D27-67A759CE708D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786021621" sldId="347"/>
            <ac:grpSpMk id="11" creationId="{7664F850-BA8B-47AE-B11A-225CAB8969F1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2786021621" sldId="347"/>
            <ac:grpSpMk id="25" creationId="{BC659EEB-C3AE-4544-8263-417009DCDF41}"/>
          </ac:grpSpMkLst>
        </pc:gr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2786021621" sldId="347"/>
            <ac:cxnSpMk id="38" creationId="{14AA3B5C-0C55-4FFF-9C45-8F9F7C074A4E}"/>
          </ac:cxnSpMkLst>
        </pc:cxnChg>
      </pc:sldChg>
      <pc:sldChg chg="delSp del modTransition delDesignElem">
        <pc:chgData name="Branko Rumenović" userId="9e01392c-cd60-4e54-8d59-d280021d755c" providerId="ADAL" clId="{2527E012-FADF-47FB-BB36-929EFAF4C4DA}" dt="2020-10-28T10:18:47.347" v="207" actId="47"/>
        <pc:sldMkLst>
          <pc:docMk/>
          <pc:sldMk cId="1149004008" sldId="348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149004008" sldId="348"/>
            <ac:spMk id="9" creationId="{603AE127-802C-459A-A612-DB85B67F0DC0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149004008" sldId="348"/>
            <ac:spMk id="11" creationId="{9323D83D-50D6-4040-A58B-FCEA340F886A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149004008" sldId="348"/>
            <ac:spMk id="15" creationId="{F10FD715-4DCE-4779-B634-EC78315EA213}"/>
          </ac:spMkLst>
        </pc:spChg>
        <pc:cxnChg chg="del">
          <ac:chgData name="Branko Rumenović" userId="9e01392c-cd60-4e54-8d59-d280021d755c" providerId="ADAL" clId="{2527E012-FADF-47FB-BB36-929EFAF4C4DA}" dt="2020-10-28T10:15:57.842" v="133"/>
          <ac:cxnSpMkLst>
            <pc:docMk/>
            <pc:sldMk cId="1149004008" sldId="348"/>
            <ac:cxnSpMk id="13" creationId="{1A1FE6BB-DFB2-4080-9B5E-076EF5DDE67B}"/>
          </ac:cxnSpMkLst>
        </pc:cxnChg>
      </pc:sldChg>
      <pc:sldChg chg="delSp modTransition delDesignElem">
        <pc:chgData name="Branko Rumenović" userId="9e01392c-cd60-4e54-8d59-d280021d755c" providerId="ADAL" clId="{2527E012-FADF-47FB-BB36-929EFAF4C4DA}" dt="2020-10-28T10:15:57.842" v="133"/>
        <pc:sldMkLst>
          <pc:docMk/>
          <pc:sldMk cId="141400781" sldId="349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41400781" sldId="349"/>
            <ac:spMk id="42" creationId="{03E8462A-FEBA-4848-81CC-3F8DA3E477BE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41400781" sldId="349"/>
            <ac:spMk id="44" creationId="{7941F9B1-B01B-4A84-89D9-B169AEB4E456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41400781" sldId="349"/>
            <ac:grpSpMk id="41" creationId="{609316A9-990D-4EC3-A671-70EE5C1493A4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41400781" sldId="349"/>
            <ac:grpSpMk id="43" creationId="{2109F83F-40FE-4DB3-84CC-09FB3340D06D}"/>
          </ac:grpSpMkLst>
        </pc:grpChg>
      </pc:sldChg>
      <pc:sldChg chg="del modTransition">
        <pc:chgData name="Branko Rumenović" userId="9e01392c-cd60-4e54-8d59-d280021d755c" providerId="ADAL" clId="{2527E012-FADF-47FB-BB36-929EFAF4C4DA}" dt="2020-10-28T10:18:52.508" v="208" actId="47"/>
        <pc:sldMkLst>
          <pc:docMk/>
          <pc:sldMk cId="2432366453" sldId="350"/>
        </pc:sldMkLst>
      </pc:sldChg>
      <pc:sldChg chg="delSp del modTransition delDesignElem">
        <pc:chgData name="Branko Rumenović" userId="9e01392c-cd60-4e54-8d59-d280021d755c" providerId="ADAL" clId="{2527E012-FADF-47FB-BB36-929EFAF4C4DA}" dt="2020-10-28T10:18:54.679" v="209" actId="47"/>
        <pc:sldMkLst>
          <pc:docMk/>
          <pc:sldMk cId="3171888434" sldId="351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171888434" sldId="351"/>
            <ac:spMk id="21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3171888434" sldId="351"/>
            <ac:spMk id="34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171888434" sldId="351"/>
            <ac:grpSpMk id="9" creationId="{DDE8DE2B-61C1-46D5-BEB8-521321C182C4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3171888434" sldId="351"/>
            <ac:grpSpMk id="23" creationId="{2D621E68-BF28-4A1C-B1A2-4E55E139E79A}"/>
          </ac:grpSpMkLst>
        </pc:grpChg>
      </pc:sldChg>
      <pc:sldChg chg="delSp del modTransition delDesignElem">
        <pc:chgData name="Branko Rumenović" userId="9e01392c-cd60-4e54-8d59-d280021d755c" providerId="ADAL" clId="{2527E012-FADF-47FB-BB36-929EFAF4C4DA}" dt="2020-10-28T10:18:55.534" v="210" actId="47"/>
        <pc:sldMkLst>
          <pc:docMk/>
          <pc:sldMk cId="1950282937" sldId="352"/>
        </pc:sldMkLst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950282937" sldId="352"/>
            <ac:spMk id="23" creationId="{21029ED5-F105-4DD2-99C8-1E4422817978}"/>
          </ac:spMkLst>
        </pc:spChg>
        <pc:spChg chg="del">
          <ac:chgData name="Branko Rumenović" userId="9e01392c-cd60-4e54-8d59-d280021d755c" providerId="ADAL" clId="{2527E012-FADF-47FB-BB36-929EFAF4C4DA}" dt="2020-10-28T10:15:57.842" v="133"/>
          <ac:spMkLst>
            <pc:docMk/>
            <pc:sldMk cId="1950282937" sldId="352"/>
            <ac:spMk id="36" creationId="{5C9652B3-A450-4ED6-8FBF-F536BA60B4D8}"/>
          </ac:spMkLst>
        </pc:s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950282937" sldId="352"/>
            <ac:grpSpMk id="11" creationId="{DDE8DE2B-61C1-46D5-BEB8-521321C182C4}"/>
          </ac:grpSpMkLst>
        </pc:grpChg>
        <pc:grpChg chg="del">
          <ac:chgData name="Branko Rumenović" userId="9e01392c-cd60-4e54-8d59-d280021d755c" providerId="ADAL" clId="{2527E012-FADF-47FB-BB36-929EFAF4C4DA}" dt="2020-10-28T10:15:57.842" v="133"/>
          <ac:grpSpMkLst>
            <pc:docMk/>
            <pc:sldMk cId="1950282937" sldId="352"/>
            <ac:grpSpMk id="25" creationId="{2D621E68-BF28-4A1C-B1A2-4E55E139E79A}"/>
          </ac:grpSpMkLst>
        </pc:grpChg>
      </pc:sldChg>
      <pc:sldMasterChg chg="modTransition modSldLayout">
        <pc:chgData name="Branko Rumenović" userId="9e01392c-cd60-4e54-8d59-d280021d755c" providerId="ADAL" clId="{2527E012-FADF-47FB-BB36-929EFAF4C4DA}" dt="2020-10-28T10:15:57.842" v="133"/>
        <pc:sldMasterMkLst>
          <pc:docMk/>
          <pc:sldMasterMk cId="2309533077" sldId="2147483711"/>
        </pc:sldMasterMkLst>
        <pc:sldLayoutChg chg="modTransition">
          <pc:chgData name="Branko Rumenović" userId="9e01392c-cd60-4e54-8d59-d280021d755c" providerId="ADAL" clId="{2527E012-FADF-47FB-BB36-929EFAF4C4DA}" dt="2020-10-28T10:15:57.842" v="133"/>
          <pc:sldLayoutMkLst>
            <pc:docMk/>
            <pc:sldMasterMk cId="2309533077" sldId="2147483711"/>
            <pc:sldLayoutMk cId="1317377275" sldId="2147483712"/>
          </pc:sldLayoutMkLst>
        </pc:sldLayoutChg>
        <pc:sldLayoutChg chg="modTransition">
          <pc:chgData name="Branko Rumenović" userId="9e01392c-cd60-4e54-8d59-d280021d755c" providerId="ADAL" clId="{2527E012-FADF-47FB-BB36-929EFAF4C4DA}" dt="2020-10-28T10:15:57.842" v="133"/>
          <pc:sldLayoutMkLst>
            <pc:docMk/>
            <pc:sldMasterMk cId="2309533077" sldId="2147483711"/>
            <pc:sldLayoutMk cId="2402100639" sldId="2147483713"/>
          </pc:sldLayoutMkLst>
        </pc:sldLayoutChg>
        <pc:sldLayoutChg chg="modTransition">
          <pc:chgData name="Branko Rumenović" userId="9e01392c-cd60-4e54-8d59-d280021d755c" providerId="ADAL" clId="{2527E012-FADF-47FB-BB36-929EFAF4C4DA}" dt="2020-10-28T10:15:57.842" v="133"/>
          <pc:sldLayoutMkLst>
            <pc:docMk/>
            <pc:sldMasterMk cId="2309533077" sldId="2147483711"/>
            <pc:sldLayoutMk cId="3223209096" sldId="2147483714"/>
          </pc:sldLayoutMkLst>
        </pc:sldLayoutChg>
        <pc:sldLayoutChg chg="modTransition">
          <pc:chgData name="Branko Rumenović" userId="9e01392c-cd60-4e54-8d59-d280021d755c" providerId="ADAL" clId="{2527E012-FADF-47FB-BB36-929EFAF4C4DA}" dt="2020-10-28T10:15:57.842" v="133"/>
          <pc:sldLayoutMkLst>
            <pc:docMk/>
            <pc:sldMasterMk cId="2309533077" sldId="2147483711"/>
            <pc:sldLayoutMk cId="3235153254" sldId="2147483715"/>
          </pc:sldLayoutMkLst>
        </pc:sldLayoutChg>
        <pc:sldLayoutChg chg="modTransition">
          <pc:chgData name="Branko Rumenović" userId="9e01392c-cd60-4e54-8d59-d280021d755c" providerId="ADAL" clId="{2527E012-FADF-47FB-BB36-929EFAF4C4DA}" dt="2020-10-28T10:15:57.842" v="133"/>
          <pc:sldLayoutMkLst>
            <pc:docMk/>
            <pc:sldMasterMk cId="2309533077" sldId="2147483711"/>
            <pc:sldLayoutMk cId="798617091" sldId="2147483716"/>
          </pc:sldLayoutMkLst>
        </pc:sldLayoutChg>
        <pc:sldLayoutChg chg="modTransition">
          <pc:chgData name="Branko Rumenović" userId="9e01392c-cd60-4e54-8d59-d280021d755c" providerId="ADAL" clId="{2527E012-FADF-47FB-BB36-929EFAF4C4DA}" dt="2020-10-28T10:15:57.842" v="133"/>
          <pc:sldLayoutMkLst>
            <pc:docMk/>
            <pc:sldMasterMk cId="2309533077" sldId="2147483711"/>
            <pc:sldLayoutMk cId="3692945892" sldId="2147483717"/>
          </pc:sldLayoutMkLst>
        </pc:sldLayoutChg>
        <pc:sldLayoutChg chg="modTransition">
          <pc:chgData name="Branko Rumenović" userId="9e01392c-cd60-4e54-8d59-d280021d755c" providerId="ADAL" clId="{2527E012-FADF-47FB-BB36-929EFAF4C4DA}" dt="2020-10-28T10:15:57.842" v="133"/>
          <pc:sldLayoutMkLst>
            <pc:docMk/>
            <pc:sldMasterMk cId="2309533077" sldId="2147483711"/>
            <pc:sldLayoutMk cId="1525890151" sldId="2147483718"/>
          </pc:sldLayoutMkLst>
        </pc:sldLayoutChg>
        <pc:sldLayoutChg chg="modTransition">
          <pc:chgData name="Branko Rumenović" userId="9e01392c-cd60-4e54-8d59-d280021d755c" providerId="ADAL" clId="{2527E012-FADF-47FB-BB36-929EFAF4C4DA}" dt="2020-10-28T10:15:57.842" v="133"/>
          <pc:sldLayoutMkLst>
            <pc:docMk/>
            <pc:sldMasterMk cId="2309533077" sldId="2147483711"/>
            <pc:sldLayoutMk cId="3707394119" sldId="2147483719"/>
          </pc:sldLayoutMkLst>
        </pc:sldLayoutChg>
        <pc:sldLayoutChg chg="modTransition">
          <pc:chgData name="Branko Rumenović" userId="9e01392c-cd60-4e54-8d59-d280021d755c" providerId="ADAL" clId="{2527E012-FADF-47FB-BB36-929EFAF4C4DA}" dt="2020-10-28T10:15:57.842" v="133"/>
          <pc:sldLayoutMkLst>
            <pc:docMk/>
            <pc:sldMasterMk cId="2309533077" sldId="2147483711"/>
            <pc:sldLayoutMk cId="2880136912" sldId="2147483720"/>
          </pc:sldLayoutMkLst>
        </pc:sldLayoutChg>
        <pc:sldLayoutChg chg="modTransition">
          <pc:chgData name="Branko Rumenović" userId="9e01392c-cd60-4e54-8d59-d280021d755c" providerId="ADAL" clId="{2527E012-FADF-47FB-BB36-929EFAF4C4DA}" dt="2020-10-28T10:15:57.842" v="133"/>
          <pc:sldLayoutMkLst>
            <pc:docMk/>
            <pc:sldMasterMk cId="2309533077" sldId="2147483711"/>
            <pc:sldLayoutMk cId="1990329100" sldId="2147483721"/>
          </pc:sldLayoutMkLst>
        </pc:sldLayoutChg>
        <pc:sldLayoutChg chg="modTransition">
          <pc:chgData name="Branko Rumenović" userId="9e01392c-cd60-4e54-8d59-d280021d755c" providerId="ADAL" clId="{2527E012-FADF-47FB-BB36-929EFAF4C4DA}" dt="2020-10-28T10:15:57.842" v="133"/>
          <pc:sldLayoutMkLst>
            <pc:docMk/>
            <pc:sldMasterMk cId="2309533077" sldId="2147483711"/>
            <pc:sldLayoutMk cId="2030814268" sldId="2147483722"/>
          </pc:sldLayoutMkLst>
        </pc:sldLayoutChg>
      </pc:sldMasterChg>
    </pc:docChg>
  </pc:docChgLst>
  <pc:docChgLst>
    <pc:chgData name="Branko Rumenović" userId="9e01392c-cd60-4e54-8d59-d280021d755c" providerId="ADAL" clId="{F6FEFBBF-E0FE-44A9-B103-196D616B7931}"/>
    <pc:docChg chg="undo custSel mod addSld delSld modSld sldOrd">
      <pc:chgData name="Branko Rumenović" userId="9e01392c-cd60-4e54-8d59-d280021d755c" providerId="ADAL" clId="{F6FEFBBF-E0FE-44A9-B103-196D616B7931}" dt="2020-10-15T10:06:04.454" v="845" actId="26606"/>
      <pc:docMkLst>
        <pc:docMk/>
      </pc:docMkLst>
      <pc:sldChg chg="modSp mod">
        <pc:chgData name="Branko Rumenović" userId="9e01392c-cd60-4e54-8d59-d280021d755c" providerId="ADAL" clId="{F6FEFBBF-E0FE-44A9-B103-196D616B7931}" dt="2020-10-13T05:43:16.439" v="442" actId="790"/>
        <pc:sldMkLst>
          <pc:docMk/>
          <pc:sldMk cId="238338017" sldId="256"/>
        </pc:sldMkLst>
        <pc:spChg chg="mod">
          <ac:chgData name="Branko Rumenović" userId="9e01392c-cd60-4e54-8d59-d280021d755c" providerId="ADAL" clId="{F6FEFBBF-E0FE-44A9-B103-196D616B7931}" dt="2020-10-13T05:43:16.439" v="442" actId="790"/>
          <ac:spMkLst>
            <pc:docMk/>
            <pc:sldMk cId="238338017" sldId="256"/>
            <ac:spMk id="2" creationId="{8A372A91-916B-42CF-83EA-03F4938ADAA6}"/>
          </ac:spMkLst>
        </pc:spChg>
      </pc:sldChg>
      <pc:sldChg chg="modSp mod">
        <pc:chgData name="Branko Rumenović" userId="9e01392c-cd60-4e54-8d59-d280021d755c" providerId="ADAL" clId="{F6FEFBBF-E0FE-44A9-B103-196D616B7931}" dt="2020-10-13T05:43:35.717" v="443" actId="790"/>
        <pc:sldMkLst>
          <pc:docMk/>
          <pc:sldMk cId="861331257" sldId="257"/>
        </pc:sldMkLst>
        <pc:spChg chg="mod">
          <ac:chgData name="Branko Rumenović" userId="9e01392c-cd60-4e54-8d59-d280021d755c" providerId="ADAL" clId="{F6FEFBBF-E0FE-44A9-B103-196D616B7931}" dt="2020-10-13T05:43:35.717" v="443" actId="790"/>
          <ac:spMkLst>
            <pc:docMk/>
            <pc:sldMk cId="861331257" sldId="257"/>
            <ac:spMk id="5" creationId="{F91D2A99-E877-403C-A7E6-C42E4B2B8E02}"/>
          </ac:spMkLst>
        </pc:spChg>
        <pc:spChg chg="mod">
          <ac:chgData name="Branko Rumenović" userId="9e01392c-cd60-4e54-8d59-d280021d755c" providerId="ADAL" clId="{F6FEFBBF-E0FE-44A9-B103-196D616B7931}" dt="2020-10-13T05:43:35.717" v="443" actId="790"/>
          <ac:spMkLst>
            <pc:docMk/>
            <pc:sldMk cId="861331257" sldId="257"/>
            <ac:spMk id="6" creationId="{14CA051D-7654-40B9-92CA-885CE12F37FB}"/>
          </ac:spMkLst>
        </pc:spChg>
      </pc:sldChg>
      <pc:sldChg chg="modSp mod">
        <pc:chgData name="Branko Rumenović" userId="9e01392c-cd60-4e54-8d59-d280021d755c" providerId="ADAL" clId="{F6FEFBBF-E0FE-44A9-B103-196D616B7931}" dt="2020-10-13T05:43:49.066" v="444" actId="790"/>
        <pc:sldMkLst>
          <pc:docMk/>
          <pc:sldMk cId="2911377092" sldId="264"/>
        </pc:sldMkLst>
        <pc:spChg chg="mod">
          <ac:chgData name="Branko Rumenović" userId="9e01392c-cd60-4e54-8d59-d280021d755c" providerId="ADAL" clId="{F6FEFBBF-E0FE-44A9-B103-196D616B7931}" dt="2020-10-13T05:43:49.066" v="444" actId="790"/>
          <ac:spMkLst>
            <pc:docMk/>
            <pc:sldMk cId="2911377092" sldId="264"/>
            <ac:spMk id="2" creationId="{859C8346-1256-468D-BC77-57CDE68446F8}"/>
          </ac:spMkLst>
        </pc:spChg>
        <pc:spChg chg="mod">
          <ac:chgData name="Branko Rumenović" userId="9e01392c-cd60-4e54-8d59-d280021d755c" providerId="ADAL" clId="{F6FEFBBF-E0FE-44A9-B103-196D616B7931}" dt="2020-10-13T05:43:49.066" v="444" actId="790"/>
          <ac:spMkLst>
            <pc:docMk/>
            <pc:sldMk cId="2911377092" sldId="264"/>
            <ac:spMk id="3" creationId="{A3A9FCDB-C460-4D39-917F-F5DBD31B918B}"/>
          </ac:spMkLst>
        </pc:spChg>
        <pc:spChg chg="mod">
          <ac:chgData name="Branko Rumenović" userId="9e01392c-cd60-4e54-8d59-d280021d755c" providerId="ADAL" clId="{F6FEFBBF-E0FE-44A9-B103-196D616B7931}" dt="2020-10-13T05:43:49.066" v="444" actId="790"/>
          <ac:spMkLst>
            <pc:docMk/>
            <pc:sldMk cId="2911377092" sldId="264"/>
            <ac:spMk id="5" creationId="{CDFCF439-BE54-48E4-B063-88DB5D50843F}"/>
          </ac:spMkLst>
        </pc:spChg>
        <pc:spChg chg="mod">
          <ac:chgData name="Branko Rumenović" userId="9e01392c-cd60-4e54-8d59-d280021d755c" providerId="ADAL" clId="{F6FEFBBF-E0FE-44A9-B103-196D616B7931}" dt="2020-10-13T05:43:49.066" v="444" actId="790"/>
          <ac:spMkLst>
            <pc:docMk/>
            <pc:sldMk cId="2911377092" sldId="264"/>
            <ac:spMk id="6" creationId="{5755BFA9-378D-4A2E-9F35-FE6F91E71F39}"/>
          </ac:spMkLst>
        </pc:spChg>
        <pc:spChg chg="mod">
          <ac:chgData name="Branko Rumenović" userId="9e01392c-cd60-4e54-8d59-d280021d755c" providerId="ADAL" clId="{F6FEFBBF-E0FE-44A9-B103-196D616B7931}" dt="2020-10-13T05:43:49.066" v="444" actId="790"/>
          <ac:spMkLst>
            <pc:docMk/>
            <pc:sldMk cId="2911377092" sldId="264"/>
            <ac:spMk id="7" creationId="{5C112E60-0835-4A4D-87C5-DEA7E90D54C9}"/>
          </ac:spMkLst>
        </pc:spChg>
      </pc:sldChg>
      <pc:sldChg chg="modSp mod">
        <pc:chgData name="Branko Rumenović" userId="9e01392c-cd60-4e54-8d59-d280021d755c" providerId="ADAL" clId="{F6FEFBBF-E0FE-44A9-B103-196D616B7931}" dt="2020-10-13T05:44:31.400" v="447" actId="20577"/>
        <pc:sldMkLst>
          <pc:docMk/>
          <pc:sldMk cId="1007039440" sldId="274"/>
        </pc:sldMkLst>
        <pc:spChg chg="mod">
          <ac:chgData name="Branko Rumenović" userId="9e01392c-cd60-4e54-8d59-d280021d755c" providerId="ADAL" clId="{F6FEFBBF-E0FE-44A9-B103-196D616B7931}" dt="2020-10-13T05:44:31.400" v="447" actId="20577"/>
          <ac:spMkLst>
            <pc:docMk/>
            <pc:sldMk cId="1007039440" sldId="274"/>
            <ac:spMk id="2" creationId="{25FE095D-5547-453D-AC88-6BBEDF03BC94}"/>
          </ac:spMkLst>
        </pc:spChg>
      </pc:sldChg>
      <pc:sldChg chg="modSp add mod">
        <pc:chgData name="Branko Rumenović" userId="9e01392c-cd60-4e54-8d59-d280021d755c" providerId="ADAL" clId="{F6FEFBBF-E0FE-44A9-B103-196D616B7931}" dt="2020-10-13T05:56:43.957" v="595" actId="20577"/>
        <pc:sldMkLst>
          <pc:docMk/>
          <pc:sldMk cId="1264153666" sldId="294"/>
        </pc:sldMkLst>
        <pc:spChg chg="mod">
          <ac:chgData name="Branko Rumenović" userId="9e01392c-cd60-4e54-8d59-d280021d755c" providerId="ADAL" clId="{F6FEFBBF-E0FE-44A9-B103-196D616B7931}" dt="2020-10-13T05:56:43.957" v="595" actId="20577"/>
          <ac:spMkLst>
            <pc:docMk/>
            <pc:sldMk cId="1264153666" sldId="294"/>
            <ac:spMk id="2" creationId="{6E209788-A447-4D61-BE73-C687DFB8DB5A}"/>
          </ac:spMkLst>
        </pc:spChg>
      </pc:sldChg>
      <pc:sldChg chg="addSp modSp new mod">
        <pc:chgData name="Branko Rumenović" userId="9e01392c-cd60-4e54-8d59-d280021d755c" providerId="ADAL" clId="{F6FEFBBF-E0FE-44A9-B103-196D616B7931}" dt="2020-10-13T05:44:53.150" v="448" actId="790"/>
        <pc:sldMkLst>
          <pc:docMk/>
          <pc:sldMk cId="2406522390" sldId="295"/>
        </pc:sldMkLst>
        <pc:spChg chg="mod">
          <ac:chgData name="Branko Rumenović" userId="9e01392c-cd60-4e54-8d59-d280021d755c" providerId="ADAL" clId="{F6FEFBBF-E0FE-44A9-B103-196D616B7931}" dt="2020-10-13T05:44:53.150" v="448" actId="790"/>
          <ac:spMkLst>
            <pc:docMk/>
            <pc:sldMk cId="2406522390" sldId="295"/>
            <ac:spMk id="2" creationId="{A636079C-F90C-471E-9F63-48E7A74D53EE}"/>
          </ac:spMkLst>
        </pc:spChg>
        <pc:picChg chg="add mod">
          <ac:chgData name="Branko Rumenović" userId="9e01392c-cd60-4e54-8d59-d280021d755c" providerId="ADAL" clId="{F6FEFBBF-E0FE-44A9-B103-196D616B7931}" dt="2020-10-12T07:55:03.644" v="120" actId="1076"/>
          <ac:picMkLst>
            <pc:docMk/>
            <pc:sldMk cId="2406522390" sldId="295"/>
            <ac:picMk id="4" creationId="{67C27292-7E5B-46C8-BE60-820492F518EB}"/>
          </ac:picMkLst>
        </pc:picChg>
        <pc:picChg chg="add mod">
          <ac:chgData name="Branko Rumenović" userId="9e01392c-cd60-4e54-8d59-d280021d755c" providerId="ADAL" clId="{F6FEFBBF-E0FE-44A9-B103-196D616B7931}" dt="2020-10-12T07:52:27.242" v="35" actId="1076"/>
          <ac:picMkLst>
            <pc:docMk/>
            <pc:sldMk cId="2406522390" sldId="295"/>
            <ac:picMk id="6" creationId="{CB97BCD5-DBBA-4294-937B-7BC1FBCC7D54}"/>
          </ac:picMkLst>
        </pc:picChg>
        <pc:picChg chg="add mod">
          <ac:chgData name="Branko Rumenović" userId="9e01392c-cd60-4e54-8d59-d280021d755c" providerId="ADAL" clId="{F6FEFBBF-E0FE-44A9-B103-196D616B7931}" dt="2020-10-12T07:52:10.630" v="32" actId="1076"/>
          <ac:picMkLst>
            <pc:docMk/>
            <pc:sldMk cId="2406522390" sldId="295"/>
            <ac:picMk id="8" creationId="{63804DFB-5804-4C09-A732-A1433139E235}"/>
          </ac:picMkLst>
        </pc:picChg>
        <pc:picChg chg="add mod">
          <ac:chgData name="Branko Rumenović" userId="9e01392c-cd60-4e54-8d59-d280021d755c" providerId="ADAL" clId="{F6FEFBBF-E0FE-44A9-B103-196D616B7931}" dt="2020-10-12T07:52:01.453" v="30" actId="1076"/>
          <ac:picMkLst>
            <pc:docMk/>
            <pc:sldMk cId="2406522390" sldId="295"/>
            <ac:picMk id="10" creationId="{DC7FEC22-1FD5-4374-A2B6-5FA97A378DD7}"/>
          </ac:picMkLst>
        </pc:picChg>
        <pc:picChg chg="add mod">
          <ac:chgData name="Branko Rumenović" userId="9e01392c-cd60-4e54-8d59-d280021d755c" providerId="ADAL" clId="{F6FEFBBF-E0FE-44A9-B103-196D616B7931}" dt="2020-10-12T07:51:57.661" v="29" actId="1076"/>
          <ac:picMkLst>
            <pc:docMk/>
            <pc:sldMk cId="2406522390" sldId="295"/>
            <ac:picMk id="12" creationId="{EDB102CE-521A-4CFA-A758-8D2801720D45}"/>
          </ac:picMkLst>
        </pc:picChg>
      </pc:sldChg>
      <pc:sldChg chg="addSp delSp modSp new mod setBg">
        <pc:chgData name="Branko Rumenović" userId="9e01392c-cd60-4e54-8d59-d280021d755c" providerId="ADAL" clId="{F6FEFBBF-E0FE-44A9-B103-196D616B7931}" dt="2020-10-12T07:55:22.953" v="126" actId="26606"/>
        <pc:sldMkLst>
          <pc:docMk/>
          <pc:sldMk cId="1067352791" sldId="296"/>
        </pc:sldMkLst>
        <pc:spChg chg="del">
          <ac:chgData name="Branko Rumenović" userId="9e01392c-cd60-4e54-8d59-d280021d755c" providerId="ADAL" clId="{F6FEFBBF-E0FE-44A9-B103-196D616B7931}" dt="2020-10-12T07:55:09.698" v="122" actId="478"/>
          <ac:spMkLst>
            <pc:docMk/>
            <pc:sldMk cId="1067352791" sldId="296"/>
            <ac:spMk id="2" creationId="{0115AA36-A5C8-4A18-BDAA-681CD5179D69}"/>
          </ac:spMkLst>
        </pc:spChg>
        <pc:spChg chg="add">
          <ac:chgData name="Branko Rumenović" userId="9e01392c-cd60-4e54-8d59-d280021d755c" providerId="ADAL" clId="{F6FEFBBF-E0FE-44A9-B103-196D616B7931}" dt="2020-10-12T07:55:22.953" v="126" actId="26606"/>
          <ac:spMkLst>
            <pc:docMk/>
            <pc:sldMk cId="1067352791" sldId="296"/>
            <ac:spMk id="21" creationId="{21029ED5-F105-4DD2-99C8-1E4422817978}"/>
          </ac:spMkLst>
        </pc:spChg>
        <pc:spChg chg="add">
          <ac:chgData name="Branko Rumenović" userId="9e01392c-cd60-4e54-8d59-d280021d755c" providerId="ADAL" clId="{F6FEFBBF-E0FE-44A9-B103-196D616B7931}" dt="2020-10-12T07:55:22.953" v="126" actId="26606"/>
          <ac:spMkLst>
            <pc:docMk/>
            <pc:sldMk cId="1067352791" sldId="296"/>
            <ac:spMk id="34" creationId="{5C9652B3-A450-4ED6-8FBF-F536BA60B4D8}"/>
          </ac:spMkLst>
        </pc:spChg>
        <pc:grpChg chg="add">
          <ac:chgData name="Branko Rumenović" userId="9e01392c-cd60-4e54-8d59-d280021d755c" providerId="ADAL" clId="{F6FEFBBF-E0FE-44A9-B103-196D616B7931}" dt="2020-10-12T07:55:22.953" v="126" actId="26606"/>
          <ac:grpSpMkLst>
            <pc:docMk/>
            <pc:sldMk cId="1067352791" sldId="296"/>
            <ac:grpSpMk id="9" creationId="{DDE8DE2B-61C1-46D5-BEB8-521321C182C4}"/>
          </ac:grpSpMkLst>
        </pc:grpChg>
        <pc:grpChg chg="add">
          <ac:chgData name="Branko Rumenović" userId="9e01392c-cd60-4e54-8d59-d280021d755c" providerId="ADAL" clId="{F6FEFBBF-E0FE-44A9-B103-196D616B7931}" dt="2020-10-12T07:55:22.953" v="126" actId="26606"/>
          <ac:grpSpMkLst>
            <pc:docMk/>
            <pc:sldMk cId="1067352791" sldId="296"/>
            <ac:grpSpMk id="23" creationId="{2D621E68-BF28-4A1C-B1A2-4E55E139E79A}"/>
          </ac:grpSpMkLst>
        </pc:grpChg>
        <pc:picChg chg="add mod">
          <ac:chgData name="Branko Rumenović" userId="9e01392c-cd60-4e54-8d59-d280021d755c" providerId="ADAL" clId="{F6FEFBBF-E0FE-44A9-B103-196D616B7931}" dt="2020-10-12T07:55:22.953" v="126" actId="26606"/>
          <ac:picMkLst>
            <pc:docMk/>
            <pc:sldMk cId="1067352791" sldId="296"/>
            <ac:picMk id="4" creationId="{DC3FDD30-AEBF-41BA-8AF4-4FF4FA460B5A}"/>
          </ac:picMkLst>
        </pc:picChg>
      </pc:sldChg>
      <pc:sldChg chg="addSp modSp new mod setBg">
        <pc:chgData name="Branko Rumenović" userId="9e01392c-cd60-4e54-8d59-d280021d755c" providerId="ADAL" clId="{F6FEFBBF-E0FE-44A9-B103-196D616B7931}" dt="2020-10-12T07:56:15.885" v="150" actId="26606"/>
        <pc:sldMkLst>
          <pc:docMk/>
          <pc:sldMk cId="1865115014" sldId="297"/>
        </pc:sldMkLst>
        <pc:spChg chg="mod">
          <ac:chgData name="Branko Rumenović" userId="9e01392c-cd60-4e54-8d59-d280021d755c" providerId="ADAL" clId="{F6FEFBBF-E0FE-44A9-B103-196D616B7931}" dt="2020-10-12T07:56:15.885" v="150" actId="26606"/>
          <ac:spMkLst>
            <pc:docMk/>
            <pc:sldMk cId="1865115014" sldId="297"/>
            <ac:spMk id="2" creationId="{B87FF121-D51C-4CCD-82F1-D7B5AC137992}"/>
          </ac:spMkLst>
        </pc:spChg>
        <pc:spChg chg="add">
          <ac:chgData name="Branko Rumenović" userId="9e01392c-cd60-4e54-8d59-d280021d755c" providerId="ADAL" clId="{F6FEFBBF-E0FE-44A9-B103-196D616B7931}" dt="2020-10-12T07:56:15.885" v="150" actId="26606"/>
          <ac:spMkLst>
            <pc:docMk/>
            <pc:sldMk cId="1865115014" sldId="297"/>
            <ac:spMk id="21" creationId="{5A7802B6-FF37-40CF-A7E2-6F2A0D9A91EF}"/>
          </ac:spMkLst>
        </pc:spChg>
        <pc:grpChg chg="add">
          <ac:chgData name="Branko Rumenović" userId="9e01392c-cd60-4e54-8d59-d280021d755c" providerId="ADAL" clId="{F6FEFBBF-E0FE-44A9-B103-196D616B7931}" dt="2020-10-12T07:56:15.885" v="150" actId="26606"/>
          <ac:grpSpMkLst>
            <pc:docMk/>
            <pc:sldMk cId="1865115014" sldId="297"/>
            <ac:grpSpMk id="9" creationId="{B4DE830A-B531-4A3B-96F6-0ECE88B08555}"/>
          </ac:grpSpMkLst>
        </pc:grpChg>
        <pc:picChg chg="add">
          <ac:chgData name="Branko Rumenović" userId="9e01392c-cd60-4e54-8d59-d280021d755c" providerId="ADAL" clId="{F6FEFBBF-E0FE-44A9-B103-196D616B7931}" dt="2020-10-12T07:56:15.885" v="150" actId="26606"/>
          <ac:picMkLst>
            <pc:docMk/>
            <pc:sldMk cId="1865115014" sldId="297"/>
            <ac:picMk id="6" creationId="{E5C0C4A9-A847-4BE0-BDB8-E389551639D1}"/>
          </ac:picMkLst>
        </pc:picChg>
      </pc:sldChg>
      <pc:sldChg chg="addSp delSp modSp new mod setBg">
        <pc:chgData name="Branko Rumenović" userId="9e01392c-cd60-4e54-8d59-d280021d755c" providerId="ADAL" clId="{F6FEFBBF-E0FE-44A9-B103-196D616B7931}" dt="2020-10-13T05:32:35.565" v="158" actId="26606"/>
        <pc:sldMkLst>
          <pc:docMk/>
          <pc:sldMk cId="2726329244" sldId="298"/>
        </pc:sldMkLst>
        <pc:spChg chg="del">
          <ac:chgData name="Branko Rumenović" userId="9e01392c-cd60-4e54-8d59-d280021d755c" providerId="ADAL" clId="{F6FEFBBF-E0FE-44A9-B103-196D616B7931}" dt="2020-10-13T05:32:28.983" v="157" actId="478"/>
          <ac:spMkLst>
            <pc:docMk/>
            <pc:sldMk cId="2726329244" sldId="298"/>
            <ac:spMk id="2" creationId="{4A1DA5A0-066D-4B5D-9BC3-632ED0AF1B84}"/>
          </ac:spMkLst>
        </pc:spChg>
        <pc:spChg chg="add">
          <ac:chgData name="Branko Rumenović" userId="9e01392c-cd60-4e54-8d59-d280021d755c" providerId="ADAL" clId="{F6FEFBBF-E0FE-44A9-B103-196D616B7931}" dt="2020-10-13T05:32:35.565" v="158" actId="26606"/>
          <ac:spMkLst>
            <pc:docMk/>
            <pc:sldMk cId="2726329244" sldId="298"/>
            <ac:spMk id="21" creationId="{21029ED5-F105-4DD2-99C8-1E4422817978}"/>
          </ac:spMkLst>
        </pc:spChg>
        <pc:spChg chg="add">
          <ac:chgData name="Branko Rumenović" userId="9e01392c-cd60-4e54-8d59-d280021d755c" providerId="ADAL" clId="{F6FEFBBF-E0FE-44A9-B103-196D616B7931}" dt="2020-10-13T05:32:35.565" v="158" actId="26606"/>
          <ac:spMkLst>
            <pc:docMk/>
            <pc:sldMk cId="2726329244" sldId="298"/>
            <ac:spMk id="34" creationId="{5C9652B3-A450-4ED6-8FBF-F536BA60B4D8}"/>
          </ac:spMkLst>
        </pc:spChg>
        <pc:grpChg chg="add">
          <ac:chgData name="Branko Rumenović" userId="9e01392c-cd60-4e54-8d59-d280021d755c" providerId="ADAL" clId="{F6FEFBBF-E0FE-44A9-B103-196D616B7931}" dt="2020-10-13T05:32:35.565" v="158" actId="26606"/>
          <ac:grpSpMkLst>
            <pc:docMk/>
            <pc:sldMk cId="2726329244" sldId="298"/>
            <ac:grpSpMk id="9" creationId="{DDE8DE2B-61C1-46D5-BEB8-521321C182C4}"/>
          </ac:grpSpMkLst>
        </pc:grpChg>
        <pc:grpChg chg="add">
          <ac:chgData name="Branko Rumenović" userId="9e01392c-cd60-4e54-8d59-d280021d755c" providerId="ADAL" clId="{F6FEFBBF-E0FE-44A9-B103-196D616B7931}" dt="2020-10-13T05:32:35.565" v="158" actId="26606"/>
          <ac:grpSpMkLst>
            <pc:docMk/>
            <pc:sldMk cId="2726329244" sldId="298"/>
            <ac:grpSpMk id="23" creationId="{2D621E68-BF28-4A1C-B1A2-4E55E139E79A}"/>
          </ac:grpSpMkLst>
        </pc:grpChg>
        <pc:picChg chg="add mod">
          <ac:chgData name="Branko Rumenović" userId="9e01392c-cd60-4e54-8d59-d280021d755c" providerId="ADAL" clId="{F6FEFBBF-E0FE-44A9-B103-196D616B7931}" dt="2020-10-13T05:32:35.565" v="158" actId="26606"/>
          <ac:picMkLst>
            <pc:docMk/>
            <pc:sldMk cId="2726329244" sldId="298"/>
            <ac:picMk id="4" creationId="{D91760AC-D370-4D0F-B48C-2983F7100789}"/>
          </ac:picMkLst>
        </pc:picChg>
      </pc:sldChg>
      <pc:sldChg chg="addSp delSp modSp new mod ord setBg">
        <pc:chgData name="Branko Rumenović" userId="9e01392c-cd60-4e54-8d59-d280021d755c" providerId="ADAL" clId="{F6FEFBBF-E0FE-44A9-B103-196D616B7931}" dt="2020-10-13T05:33:23.460" v="164" actId="26606"/>
        <pc:sldMkLst>
          <pc:docMk/>
          <pc:sldMk cId="2749664526" sldId="299"/>
        </pc:sldMkLst>
        <pc:spChg chg="del">
          <ac:chgData name="Branko Rumenović" userId="9e01392c-cd60-4e54-8d59-d280021d755c" providerId="ADAL" clId="{F6FEFBBF-E0FE-44A9-B103-196D616B7931}" dt="2020-10-13T05:33:21.351" v="163" actId="478"/>
          <ac:spMkLst>
            <pc:docMk/>
            <pc:sldMk cId="2749664526" sldId="299"/>
            <ac:spMk id="2" creationId="{7157070D-3944-40F3-866F-DF8520F84317}"/>
          </ac:spMkLst>
        </pc:spChg>
        <pc:spChg chg="add">
          <ac:chgData name="Branko Rumenović" userId="9e01392c-cd60-4e54-8d59-d280021d755c" providerId="ADAL" clId="{F6FEFBBF-E0FE-44A9-B103-196D616B7931}" dt="2020-10-13T05:33:23.460" v="164" actId="26606"/>
          <ac:spMkLst>
            <pc:docMk/>
            <pc:sldMk cId="2749664526" sldId="299"/>
            <ac:spMk id="21" creationId="{21029ED5-F105-4DD2-99C8-1E4422817978}"/>
          </ac:spMkLst>
        </pc:spChg>
        <pc:spChg chg="add">
          <ac:chgData name="Branko Rumenović" userId="9e01392c-cd60-4e54-8d59-d280021d755c" providerId="ADAL" clId="{F6FEFBBF-E0FE-44A9-B103-196D616B7931}" dt="2020-10-13T05:33:23.460" v="164" actId="26606"/>
          <ac:spMkLst>
            <pc:docMk/>
            <pc:sldMk cId="2749664526" sldId="299"/>
            <ac:spMk id="34" creationId="{5C9652B3-A450-4ED6-8FBF-F536BA60B4D8}"/>
          </ac:spMkLst>
        </pc:spChg>
        <pc:grpChg chg="add">
          <ac:chgData name="Branko Rumenović" userId="9e01392c-cd60-4e54-8d59-d280021d755c" providerId="ADAL" clId="{F6FEFBBF-E0FE-44A9-B103-196D616B7931}" dt="2020-10-13T05:33:23.460" v="164" actId="26606"/>
          <ac:grpSpMkLst>
            <pc:docMk/>
            <pc:sldMk cId="2749664526" sldId="299"/>
            <ac:grpSpMk id="9" creationId="{DDE8DE2B-61C1-46D5-BEB8-521321C182C4}"/>
          </ac:grpSpMkLst>
        </pc:grpChg>
        <pc:grpChg chg="add">
          <ac:chgData name="Branko Rumenović" userId="9e01392c-cd60-4e54-8d59-d280021d755c" providerId="ADAL" clId="{F6FEFBBF-E0FE-44A9-B103-196D616B7931}" dt="2020-10-13T05:33:23.460" v="164" actId="26606"/>
          <ac:grpSpMkLst>
            <pc:docMk/>
            <pc:sldMk cId="2749664526" sldId="299"/>
            <ac:grpSpMk id="23" creationId="{2D621E68-BF28-4A1C-B1A2-4E55E139E79A}"/>
          </ac:grpSpMkLst>
        </pc:grpChg>
        <pc:picChg chg="add mod">
          <ac:chgData name="Branko Rumenović" userId="9e01392c-cd60-4e54-8d59-d280021d755c" providerId="ADAL" clId="{F6FEFBBF-E0FE-44A9-B103-196D616B7931}" dt="2020-10-13T05:33:23.460" v="164" actId="26606"/>
          <ac:picMkLst>
            <pc:docMk/>
            <pc:sldMk cId="2749664526" sldId="299"/>
            <ac:picMk id="4" creationId="{704403A3-6867-452D-BD16-A85F635AB104}"/>
          </ac:picMkLst>
        </pc:picChg>
      </pc:sldChg>
      <pc:sldChg chg="addSp delSp modSp new mod setBg">
        <pc:chgData name="Branko Rumenović" userId="9e01392c-cd60-4e54-8d59-d280021d755c" providerId="ADAL" clId="{F6FEFBBF-E0FE-44A9-B103-196D616B7931}" dt="2020-10-13T05:33:34.974" v="169" actId="26606"/>
        <pc:sldMkLst>
          <pc:docMk/>
          <pc:sldMk cId="3701513341" sldId="300"/>
        </pc:sldMkLst>
        <pc:spChg chg="del">
          <ac:chgData name="Branko Rumenović" userId="9e01392c-cd60-4e54-8d59-d280021d755c" providerId="ADAL" clId="{F6FEFBBF-E0FE-44A9-B103-196D616B7931}" dt="2020-10-13T05:33:27.827" v="165" actId="478"/>
          <ac:spMkLst>
            <pc:docMk/>
            <pc:sldMk cId="3701513341" sldId="300"/>
            <ac:spMk id="2" creationId="{728A8D4C-8311-4806-8C39-F807992C9516}"/>
          </ac:spMkLst>
        </pc:spChg>
        <pc:spChg chg="add">
          <ac:chgData name="Branko Rumenović" userId="9e01392c-cd60-4e54-8d59-d280021d755c" providerId="ADAL" clId="{F6FEFBBF-E0FE-44A9-B103-196D616B7931}" dt="2020-10-13T05:33:34.974" v="169" actId="26606"/>
          <ac:spMkLst>
            <pc:docMk/>
            <pc:sldMk cId="3701513341" sldId="300"/>
            <ac:spMk id="21" creationId="{21029ED5-F105-4DD2-99C8-1E4422817978}"/>
          </ac:spMkLst>
        </pc:spChg>
        <pc:spChg chg="add">
          <ac:chgData name="Branko Rumenović" userId="9e01392c-cd60-4e54-8d59-d280021d755c" providerId="ADAL" clId="{F6FEFBBF-E0FE-44A9-B103-196D616B7931}" dt="2020-10-13T05:33:34.974" v="169" actId="26606"/>
          <ac:spMkLst>
            <pc:docMk/>
            <pc:sldMk cId="3701513341" sldId="300"/>
            <ac:spMk id="34" creationId="{5C9652B3-A450-4ED6-8FBF-F536BA60B4D8}"/>
          </ac:spMkLst>
        </pc:spChg>
        <pc:grpChg chg="add">
          <ac:chgData name="Branko Rumenović" userId="9e01392c-cd60-4e54-8d59-d280021d755c" providerId="ADAL" clId="{F6FEFBBF-E0FE-44A9-B103-196D616B7931}" dt="2020-10-13T05:33:34.974" v="169" actId="26606"/>
          <ac:grpSpMkLst>
            <pc:docMk/>
            <pc:sldMk cId="3701513341" sldId="300"/>
            <ac:grpSpMk id="9" creationId="{DDE8DE2B-61C1-46D5-BEB8-521321C182C4}"/>
          </ac:grpSpMkLst>
        </pc:grpChg>
        <pc:grpChg chg="add">
          <ac:chgData name="Branko Rumenović" userId="9e01392c-cd60-4e54-8d59-d280021d755c" providerId="ADAL" clId="{F6FEFBBF-E0FE-44A9-B103-196D616B7931}" dt="2020-10-13T05:33:34.974" v="169" actId="26606"/>
          <ac:grpSpMkLst>
            <pc:docMk/>
            <pc:sldMk cId="3701513341" sldId="300"/>
            <ac:grpSpMk id="23" creationId="{2D621E68-BF28-4A1C-B1A2-4E55E139E79A}"/>
          </ac:grpSpMkLst>
        </pc:grpChg>
        <pc:picChg chg="add mod">
          <ac:chgData name="Branko Rumenović" userId="9e01392c-cd60-4e54-8d59-d280021d755c" providerId="ADAL" clId="{F6FEFBBF-E0FE-44A9-B103-196D616B7931}" dt="2020-10-13T05:33:34.974" v="169" actId="26606"/>
          <ac:picMkLst>
            <pc:docMk/>
            <pc:sldMk cId="3701513341" sldId="300"/>
            <ac:picMk id="4" creationId="{E627A511-9D57-4CDC-AEA9-E87D2C0DE0EC}"/>
          </ac:picMkLst>
        </pc:picChg>
      </pc:sldChg>
      <pc:sldChg chg="addSp delSp modSp new mod setBg modClrScheme chgLayout">
        <pc:chgData name="Branko Rumenović" userId="9e01392c-cd60-4e54-8d59-d280021d755c" providerId="ADAL" clId="{F6FEFBBF-E0FE-44A9-B103-196D616B7931}" dt="2020-10-13T05:33:52.587" v="176" actId="26606"/>
        <pc:sldMkLst>
          <pc:docMk/>
          <pc:sldMk cId="2800149848" sldId="301"/>
        </pc:sldMkLst>
        <pc:spChg chg="del mod ord">
          <ac:chgData name="Branko Rumenović" userId="9e01392c-cd60-4e54-8d59-d280021d755c" providerId="ADAL" clId="{F6FEFBBF-E0FE-44A9-B103-196D616B7931}" dt="2020-10-13T05:33:41.328" v="171" actId="700"/>
          <ac:spMkLst>
            <pc:docMk/>
            <pc:sldMk cId="2800149848" sldId="301"/>
            <ac:spMk id="2" creationId="{DE4E7C0A-841D-4E1F-99DF-D7C2622D3594}"/>
          </ac:spMkLst>
        </pc:spChg>
        <pc:spChg chg="add del mod ord">
          <ac:chgData name="Branko Rumenović" userId="9e01392c-cd60-4e54-8d59-d280021d755c" providerId="ADAL" clId="{F6FEFBBF-E0FE-44A9-B103-196D616B7931}" dt="2020-10-13T05:33:43.484" v="172" actId="700"/>
          <ac:spMkLst>
            <pc:docMk/>
            <pc:sldMk cId="2800149848" sldId="301"/>
            <ac:spMk id="3" creationId="{DA68C289-F4F8-41BF-9A73-7488391D4DA0}"/>
          </ac:spMkLst>
        </pc:spChg>
        <pc:spChg chg="add del mod ord">
          <ac:chgData name="Branko Rumenović" userId="9e01392c-cd60-4e54-8d59-d280021d755c" providerId="ADAL" clId="{F6FEFBBF-E0FE-44A9-B103-196D616B7931}" dt="2020-10-13T05:33:43.484" v="172" actId="700"/>
          <ac:spMkLst>
            <pc:docMk/>
            <pc:sldMk cId="2800149848" sldId="301"/>
            <ac:spMk id="4" creationId="{6E481BD3-B520-4B67-8A63-6F5F5B09D040}"/>
          </ac:spMkLst>
        </pc:spChg>
        <pc:spChg chg="add del mod ord">
          <ac:chgData name="Branko Rumenović" userId="9e01392c-cd60-4e54-8d59-d280021d755c" providerId="ADAL" clId="{F6FEFBBF-E0FE-44A9-B103-196D616B7931}" dt="2020-10-13T05:33:43.484" v="172" actId="700"/>
          <ac:spMkLst>
            <pc:docMk/>
            <pc:sldMk cId="2800149848" sldId="301"/>
            <ac:spMk id="5" creationId="{06E4DA40-E974-4E2A-BC59-C4EDDD8AFF6D}"/>
          </ac:spMkLst>
        </pc:spChg>
        <pc:spChg chg="add">
          <ac:chgData name="Branko Rumenović" userId="9e01392c-cd60-4e54-8d59-d280021d755c" providerId="ADAL" clId="{F6FEFBBF-E0FE-44A9-B103-196D616B7931}" dt="2020-10-13T05:33:52.587" v="176" actId="26606"/>
          <ac:spMkLst>
            <pc:docMk/>
            <pc:sldMk cId="2800149848" sldId="301"/>
            <ac:spMk id="12" creationId="{21029ED5-F105-4DD2-99C8-1E4422817978}"/>
          </ac:spMkLst>
        </pc:spChg>
        <pc:spChg chg="add">
          <ac:chgData name="Branko Rumenović" userId="9e01392c-cd60-4e54-8d59-d280021d755c" providerId="ADAL" clId="{F6FEFBBF-E0FE-44A9-B103-196D616B7931}" dt="2020-10-13T05:33:52.587" v="176" actId="26606"/>
          <ac:spMkLst>
            <pc:docMk/>
            <pc:sldMk cId="2800149848" sldId="301"/>
            <ac:spMk id="25" creationId="{5C9652B3-A450-4ED6-8FBF-F536BA60B4D8}"/>
          </ac:spMkLst>
        </pc:spChg>
        <pc:grpChg chg="add">
          <ac:chgData name="Branko Rumenović" userId="9e01392c-cd60-4e54-8d59-d280021d755c" providerId="ADAL" clId="{F6FEFBBF-E0FE-44A9-B103-196D616B7931}" dt="2020-10-13T05:33:52.587" v="176" actId="26606"/>
          <ac:grpSpMkLst>
            <pc:docMk/>
            <pc:sldMk cId="2800149848" sldId="301"/>
            <ac:grpSpMk id="14" creationId="{2D621E68-BF28-4A1C-B1A2-4E55E139E79A}"/>
          </ac:grpSpMkLst>
        </pc:grpChg>
        <pc:picChg chg="add mod">
          <ac:chgData name="Branko Rumenović" userId="9e01392c-cd60-4e54-8d59-d280021d755c" providerId="ADAL" clId="{F6FEFBBF-E0FE-44A9-B103-196D616B7931}" dt="2020-10-13T05:33:52.587" v="176" actId="26606"/>
          <ac:picMkLst>
            <pc:docMk/>
            <pc:sldMk cId="2800149848" sldId="301"/>
            <ac:picMk id="7" creationId="{A98B447D-2B9E-4304-B411-C18A7BD49E44}"/>
          </ac:picMkLst>
        </pc:picChg>
      </pc:sldChg>
      <pc:sldChg chg="addSp delSp modSp new mod setBg">
        <pc:chgData name="Branko Rumenović" userId="9e01392c-cd60-4e54-8d59-d280021d755c" providerId="ADAL" clId="{F6FEFBBF-E0FE-44A9-B103-196D616B7931}" dt="2020-10-13T05:34:59.072" v="193" actId="26606"/>
        <pc:sldMkLst>
          <pc:docMk/>
          <pc:sldMk cId="1390556686" sldId="302"/>
        </pc:sldMkLst>
        <pc:spChg chg="add del">
          <ac:chgData name="Branko Rumenović" userId="9e01392c-cd60-4e54-8d59-d280021d755c" providerId="ADAL" clId="{F6FEFBBF-E0FE-44A9-B103-196D616B7931}" dt="2020-10-13T05:34:36.008" v="188" actId="26606"/>
          <ac:spMkLst>
            <pc:docMk/>
            <pc:sldMk cId="1390556686" sldId="302"/>
            <ac:spMk id="10" creationId="{B7DC91FD-5FB4-4F19-BBF0-A5792A2E684F}"/>
          </ac:spMkLst>
        </pc:spChg>
        <pc:spChg chg="add del">
          <ac:chgData name="Branko Rumenović" userId="9e01392c-cd60-4e54-8d59-d280021d755c" providerId="ADAL" clId="{F6FEFBBF-E0FE-44A9-B103-196D616B7931}" dt="2020-10-13T05:34:36.008" v="188" actId="26606"/>
          <ac:spMkLst>
            <pc:docMk/>
            <pc:sldMk cId="1390556686" sldId="302"/>
            <ac:spMk id="12" creationId="{96E3985B-1D61-4D32-9CAA-B9C53E7C6E58}"/>
          </ac:spMkLst>
        </pc:spChg>
        <pc:spChg chg="add del">
          <ac:chgData name="Branko Rumenović" userId="9e01392c-cd60-4e54-8d59-d280021d755c" providerId="ADAL" clId="{F6FEFBBF-E0FE-44A9-B103-196D616B7931}" dt="2020-10-13T05:34:41.087" v="190" actId="26606"/>
          <ac:spMkLst>
            <pc:docMk/>
            <pc:sldMk cId="1390556686" sldId="302"/>
            <ac:spMk id="14" creationId="{6C2997EE-0889-44C3-AC0D-18F26AC9AAAB}"/>
          </ac:spMkLst>
        </pc:spChg>
        <pc:spChg chg="add del">
          <ac:chgData name="Branko Rumenović" userId="9e01392c-cd60-4e54-8d59-d280021d755c" providerId="ADAL" clId="{F6FEFBBF-E0FE-44A9-B103-196D616B7931}" dt="2020-10-13T05:34:59.025" v="192" actId="26606"/>
          <ac:spMkLst>
            <pc:docMk/>
            <pc:sldMk cId="1390556686" sldId="302"/>
            <ac:spMk id="16" creationId="{6C2997EE-0889-44C3-AC0D-18F26AC9AAAB}"/>
          </ac:spMkLst>
        </pc:spChg>
        <pc:spChg chg="add">
          <ac:chgData name="Branko Rumenović" userId="9e01392c-cd60-4e54-8d59-d280021d755c" providerId="ADAL" clId="{F6FEFBBF-E0FE-44A9-B103-196D616B7931}" dt="2020-10-13T05:34:59.072" v="193" actId="26606"/>
          <ac:spMkLst>
            <pc:docMk/>
            <pc:sldMk cId="1390556686" sldId="302"/>
            <ac:spMk id="22" creationId="{7459C506-5F4B-4B75-9218-C7C3F87FA8D3}"/>
          </ac:spMkLst>
        </pc:spChg>
        <pc:spChg chg="add">
          <ac:chgData name="Branko Rumenović" userId="9e01392c-cd60-4e54-8d59-d280021d755c" providerId="ADAL" clId="{F6FEFBBF-E0FE-44A9-B103-196D616B7931}" dt="2020-10-13T05:34:59.072" v="193" actId="26606"/>
          <ac:spMkLst>
            <pc:docMk/>
            <pc:sldMk cId="1390556686" sldId="302"/>
            <ac:spMk id="23" creationId="{4E74DA95-CD7A-4D5E-9D27-67A759CE708D}"/>
          </ac:spMkLst>
        </pc:spChg>
        <pc:grpChg chg="add">
          <ac:chgData name="Branko Rumenović" userId="9e01392c-cd60-4e54-8d59-d280021d755c" providerId="ADAL" clId="{F6FEFBBF-E0FE-44A9-B103-196D616B7931}" dt="2020-10-13T05:34:59.072" v="193" actId="26606"/>
          <ac:grpSpMkLst>
            <pc:docMk/>
            <pc:sldMk cId="1390556686" sldId="302"/>
            <ac:grpSpMk id="24" creationId="{BC659EEB-C3AE-4544-8263-417009DCDF41}"/>
          </ac:grpSpMkLst>
        </pc:grpChg>
        <pc:picChg chg="add mod ord">
          <ac:chgData name="Branko Rumenović" userId="9e01392c-cd60-4e54-8d59-d280021d755c" providerId="ADAL" clId="{F6FEFBBF-E0FE-44A9-B103-196D616B7931}" dt="2020-10-13T05:34:59.072" v="193" actId="26606"/>
          <ac:picMkLst>
            <pc:docMk/>
            <pc:sldMk cId="1390556686" sldId="302"/>
            <ac:picMk id="3" creationId="{7B194755-AEAC-4A1A-8AC1-D9DFD8A5E5E8}"/>
          </ac:picMkLst>
        </pc:picChg>
        <pc:picChg chg="add mod">
          <ac:chgData name="Branko Rumenović" userId="9e01392c-cd60-4e54-8d59-d280021d755c" providerId="ADAL" clId="{F6FEFBBF-E0FE-44A9-B103-196D616B7931}" dt="2020-10-13T05:34:59.072" v="193" actId="26606"/>
          <ac:picMkLst>
            <pc:docMk/>
            <pc:sldMk cId="1390556686" sldId="302"/>
            <ac:picMk id="5" creationId="{D1DB4EA7-2746-472C-A558-B6408AC44D64}"/>
          </ac:picMkLst>
        </pc:picChg>
        <pc:cxnChg chg="add">
          <ac:chgData name="Branko Rumenović" userId="9e01392c-cd60-4e54-8d59-d280021d755c" providerId="ADAL" clId="{F6FEFBBF-E0FE-44A9-B103-196D616B7931}" dt="2020-10-13T05:34:59.072" v="193" actId="26606"/>
          <ac:cxnSpMkLst>
            <pc:docMk/>
            <pc:sldMk cId="1390556686" sldId="302"/>
            <ac:cxnSpMk id="25" creationId="{14AA3B5C-0C55-4FFF-9C45-8F9F7C074A4E}"/>
          </ac:cxnSpMkLst>
        </pc:cxnChg>
      </pc:sldChg>
      <pc:sldChg chg="addSp modSp new mod setBg">
        <pc:chgData name="Branko Rumenović" userId="9e01392c-cd60-4e54-8d59-d280021d755c" providerId="ADAL" clId="{F6FEFBBF-E0FE-44A9-B103-196D616B7931}" dt="2020-10-13T05:35:11.335" v="195" actId="26606"/>
        <pc:sldMkLst>
          <pc:docMk/>
          <pc:sldMk cId="3173175583" sldId="303"/>
        </pc:sldMkLst>
        <pc:spChg chg="add">
          <ac:chgData name="Branko Rumenović" userId="9e01392c-cd60-4e54-8d59-d280021d755c" providerId="ADAL" clId="{F6FEFBBF-E0FE-44A9-B103-196D616B7931}" dt="2020-10-13T05:35:11.335" v="195" actId="26606"/>
          <ac:spMkLst>
            <pc:docMk/>
            <pc:sldMk cId="3173175583" sldId="303"/>
            <ac:spMk id="8" creationId="{21029ED5-F105-4DD2-99C8-1E4422817978}"/>
          </ac:spMkLst>
        </pc:spChg>
        <pc:spChg chg="add">
          <ac:chgData name="Branko Rumenović" userId="9e01392c-cd60-4e54-8d59-d280021d755c" providerId="ADAL" clId="{F6FEFBBF-E0FE-44A9-B103-196D616B7931}" dt="2020-10-13T05:35:11.335" v="195" actId="26606"/>
          <ac:spMkLst>
            <pc:docMk/>
            <pc:sldMk cId="3173175583" sldId="303"/>
            <ac:spMk id="21" creationId="{5C9652B3-A450-4ED6-8FBF-F536BA60B4D8}"/>
          </ac:spMkLst>
        </pc:spChg>
        <pc:grpChg chg="add">
          <ac:chgData name="Branko Rumenović" userId="9e01392c-cd60-4e54-8d59-d280021d755c" providerId="ADAL" clId="{F6FEFBBF-E0FE-44A9-B103-196D616B7931}" dt="2020-10-13T05:35:11.335" v="195" actId="26606"/>
          <ac:grpSpMkLst>
            <pc:docMk/>
            <pc:sldMk cId="3173175583" sldId="303"/>
            <ac:grpSpMk id="10" creationId="{2D621E68-BF28-4A1C-B1A2-4E55E139E79A}"/>
          </ac:grpSpMkLst>
        </pc:grpChg>
        <pc:picChg chg="add mod">
          <ac:chgData name="Branko Rumenović" userId="9e01392c-cd60-4e54-8d59-d280021d755c" providerId="ADAL" clId="{F6FEFBBF-E0FE-44A9-B103-196D616B7931}" dt="2020-10-13T05:35:11.335" v="195" actId="26606"/>
          <ac:picMkLst>
            <pc:docMk/>
            <pc:sldMk cId="3173175583" sldId="303"/>
            <ac:picMk id="3" creationId="{F6606916-3100-40FD-B682-B5A022A94A9F}"/>
          </ac:picMkLst>
        </pc:picChg>
      </pc:sldChg>
      <pc:sldChg chg="addSp modSp new mod setBg">
        <pc:chgData name="Branko Rumenović" userId="9e01392c-cd60-4e54-8d59-d280021d755c" providerId="ADAL" clId="{F6FEFBBF-E0FE-44A9-B103-196D616B7931}" dt="2020-10-13T05:35:20.125" v="197" actId="26606"/>
        <pc:sldMkLst>
          <pc:docMk/>
          <pc:sldMk cId="3020494883" sldId="304"/>
        </pc:sldMkLst>
        <pc:spChg chg="add">
          <ac:chgData name="Branko Rumenović" userId="9e01392c-cd60-4e54-8d59-d280021d755c" providerId="ADAL" clId="{F6FEFBBF-E0FE-44A9-B103-196D616B7931}" dt="2020-10-13T05:35:20.125" v="197" actId="26606"/>
          <ac:spMkLst>
            <pc:docMk/>
            <pc:sldMk cId="3020494883" sldId="304"/>
            <ac:spMk id="8" creationId="{21029ED5-F105-4DD2-99C8-1E4422817978}"/>
          </ac:spMkLst>
        </pc:spChg>
        <pc:spChg chg="add">
          <ac:chgData name="Branko Rumenović" userId="9e01392c-cd60-4e54-8d59-d280021d755c" providerId="ADAL" clId="{F6FEFBBF-E0FE-44A9-B103-196D616B7931}" dt="2020-10-13T05:35:20.125" v="197" actId="26606"/>
          <ac:spMkLst>
            <pc:docMk/>
            <pc:sldMk cId="3020494883" sldId="304"/>
            <ac:spMk id="21" creationId="{5C9652B3-A450-4ED6-8FBF-F536BA60B4D8}"/>
          </ac:spMkLst>
        </pc:spChg>
        <pc:grpChg chg="add">
          <ac:chgData name="Branko Rumenović" userId="9e01392c-cd60-4e54-8d59-d280021d755c" providerId="ADAL" clId="{F6FEFBBF-E0FE-44A9-B103-196D616B7931}" dt="2020-10-13T05:35:20.125" v="197" actId="26606"/>
          <ac:grpSpMkLst>
            <pc:docMk/>
            <pc:sldMk cId="3020494883" sldId="304"/>
            <ac:grpSpMk id="10" creationId="{2D621E68-BF28-4A1C-B1A2-4E55E139E79A}"/>
          </ac:grpSpMkLst>
        </pc:grpChg>
        <pc:picChg chg="add mod">
          <ac:chgData name="Branko Rumenović" userId="9e01392c-cd60-4e54-8d59-d280021d755c" providerId="ADAL" clId="{F6FEFBBF-E0FE-44A9-B103-196D616B7931}" dt="2020-10-13T05:35:20.125" v="197" actId="26606"/>
          <ac:picMkLst>
            <pc:docMk/>
            <pc:sldMk cId="3020494883" sldId="304"/>
            <ac:picMk id="3" creationId="{3BE1D6F5-4EEB-435F-8D6C-209077380363}"/>
          </ac:picMkLst>
        </pc:picChg>
      </pc:sldChg>
      <pc:sldChg chg="addSp delSp modSp new mod setBg">
        <pc:chgData name="Branko Rumenović" userId="9e01392c-cd60-4e54-8d59-d280021d755c" providerId="ADAL" clId="{F6FEFBBF-E0FE-44A9-B103-196D616B7931}" dt="2020-10-13T05:35:56.633" v="207" actId="26606"/>
        <pc:sldMkLst>
          <pc:docMk/>
          <pc:sldMk cId="2458431378" sldId="305"/>
        </pc:sldMkLst>
        <pc:spChg chg="add del">
          <ac:chgData name="Branko Rumenović" userId="9e01392c-cd60-4e54-8d59-d280021d755c" providerId="ADAL" clId="{F6FEFBBF-E0FE-44A9-B103-196D616B7931}" dt="2020-10-13T05:35:34.886" v="202" actId="26606"/>
          <ac:spMkLst>
            <pc:docMk/>
            <pc:sldMk cId="2458431378" sldId="305"/>
            <ac:spMk id="10" creationId="{84BC94C3-6F64-4CF2-A3D7-1DFF4985180D}"/>
          </ac:spMkLst>
        </pc:spChg>
        <pc:spChg chg="add del">
          <ac:chgData name="Branko Rumenović" userId="9e01392c-cd60-4e54-8d59-d280021d755c" providerId="ADAL" clId="{F6FEFBBF-E0FE-44A9-B103-196D616B7931}" dt="2020-10-13T05:35:56.633" v="207" actId="26606"/>
          <ac:spMkLst>
            <pc:docMk/>
            <pc:sldMk cId="2458431378" sldId="305"/>
            <ac:spMk id="22" creationId="{7459C506-5F4B-4B75-9218-C7C3F87FA8D3}"/>
          </ac:spMkLst>
        </pc:spChg>
        <pc:spChg chg="add del">
          <ac:chgData name="Branko Rumenović" userId="9e01392c-cd60-4e54-8d59-d280021d755c" providerId="ADAL" clId="{F6FEFBBF-E0FE-44A9-B103-196D616B7931}" dt="2020-10-13T05:35:56.633" v="207" actId="26606"/>
          <ac:spMkLst>
            <pc:docMk/>
            <pc:sldMk cId="2458431378" sldId="305"/>
            <ac:spMk id="23" creationId="{4E74DA95-CD7A-4D5E-9D27-67A759CE708D}"/>
          </ac:spMkLst>
        </pc:spChg>
        <pc:spChg chg="add">
          <ac:chgData name="Branko Rumenović" userId="9e01392c-cd60-4e54-8d59-d280021d755c" providerId="ADAL" clId="{F6FEFBBF-E0FE-44A9-B103-196D616B7931}" dt="2020-10-13T05:35:56.633" v="207" actId="26606"/>
          <ac:spMkLst>
            <pc:docMk/>
            <pc:sldMk cId="2458431378" sldId="305"/>
            <ac:spMk id="30" creationId="{21029ED5-F105-4DD2-99C8-1E4422817978}"/>
          </ac:spMkLst>
        </pc:spChg>
        <pc:spChg chg="add">
          <ac:chgData name="Branko Rumenović" userId="9e01392c-cd60-4e54-8d59-d280021d755c" providerId="ADAL" clId="{F6FEFBBF-E0FE-44A9-B103-196D616B7931}" dt="2020-10-13T05:35:56.633" v="207" actId="26606"/>
          <ac:spMkLst>
            <pc:docMk/>
            <pc:sldMk cId="2458431378" sldId="305"/>
            <ac:spMk id="43" creationId="{5C9652B3-A450-4ED6-8FBF-F536BA60B4D8}"/>
          </ac:spMkLst>
        </pc:spChg>
        <pc:grpChg chg="add del">
          <ac:chgData name="Branko Rumenović" userId="9e01392c-cd60-4e54-8d59-d280021d755c" providerId="ADAL" clId="{F6FEFBBF-E0FE-44A9-B103-196D616B7931}" dt="2020-10-13T05:35:56.633" v="207" actId="26606"/>
          <ac:grpSpMkLst>
            <pc:docMk/>
            <pc:sldMk cId="2458431378" sldId="305"/>
            <ac:grpSpMk id="12" creationId="{BC659EEB-C3AE-4544-8263-417009DCDF41}"/>
          </ac:grpSpMkLst>
        </pc:grpChg>
        <pc:grpChg chg="add">
          <ac:chgData name="Branko Rumenović" userId="9e01392c-cd60-4e54-8d59-d280021d755c" providerId="ADAL" clId="{F6FEFBBF-E0FE-44A9-B103-196D616B7931}" dt="2020-10-13T05:35:56.633" v="207" actId="26606"/>
          <ac:grpSpMkLst>
            <pc:docMk/>
            <pc:sldMk cId="2458431378" sldId="305"/>
            <ac:grpSpMk id="32" creationId="{2D621E68-BF28-4A1C-B1A2-4E55E139E79A}"/>
          </ac:grpSpMkLst>
        </pc:grpChg>
        <pc:picChg chg="add mod">
          <ac:chgData name="Branko Rumenović" userId="9e01392c-cd60-4e54-8d59-d280021d755c" providerId="ADAL" clId="{F6FEFBBF-E0FE-44A9-B103-196D616B7931}" dt="2020-10-13T05:35:56.633" v="207" actId="26606"/>
          <ac:picMkLst>
            <pc:docMk/>
            <pc:sldMk cId="2458431378" sldId="305"/>
            <ac:picMk id="3" creationId="{C63254ED-F6B8-41E7-8701-6D763F3F44BC}"/>
          </ac:picMkLst>
        </pc:picChg>
        <pc:picChg chg="add del mod">
          <ac:chgData name="Branko Rumenović" userId="9e01392c-cd60-4e54-8d59-d280021d755c" providerId="ADAL" clId="{F6FEFBBF-E0FE-44A9-B103-196D616B7931}" dt="2020-10-13T05:35:45.337" v="204" actId="21"/>
          <ac:picMkLst>
            <pc:docMk/>
            <pc:sldMk cId="2458431378" sldId="305"/>
            <ac:picMk id="5" creationId="{85DC2346-07DC-4C30-AED2-259D7C17E739}"/>
          </ac:picMkLst>
        </pc:picChg>
        <pc:cxnChg chg="add del">
          <ac:chgData name="Branko Rumenović" userId="9e01392c-cd60-4e54-8d59-d280021d755c" providerId="ADAL" clId="{F6FEFBBF-E0FE-44A9-B103-196D616B7931}" dt="2020-10-13T05:35:56.633" v="207" actId="26606"/>
          <ac:cxnSpMkLst>
            <pc:docMk/>
            <pc:sldMk cId="2458431378" sldId="305"/>
            <ac:cxnSpMk id="25" creationId="{14AA3B5C-0C55-4FFF-9C45-8F9F7C074A4E}"/>
          </ac:cxnSpMkLst>
        </pc:cxnChg>
      </pc:sldChg>
      <pc:sldChg chg="addSp modSp new mod setBg">
        <pc:chgData name="Branko Rumenović" userId="9e01392c-cd60-4e54-8d59-d280021d755c" providerId="ADAL" clId="{F6FEFBBF-E0FE-44A9-B103-196D616B7931}" dt="2020-10-13T05:35:53.054" v="206" actId="26606"/>
        <pc:sldMkLst>
          <pc:docMk/>
          <pc:sldMk cId="1486676225" sldId="306"/>
        </pc:sldMkLst>
        <pc:spChg chg="add">
          <ac:chgData name="Branko Rumenović" userId="9e01392c-cd60-4e54-8d59-d280021d755c" providerId="ADAL" clId="{F6FEFBBF-E0FE-44A9-B103-196D616B7931}" dt="2020-10-13T05:35:53.054" v="206" actId="26606"/>
          <ac:spMkLst>
            <pc:docMk/>
            <pc:sldMk cId="1486676225" sldId="306"/>
            <ac:spMk id="8" creationId="{21029ED5-F105-4DD2-99C8-1E4422817978}"/>
          </ac:spMkLst>
        </pc:spChg>
        <pc:spChg chg="add">
          <ac:chgData name="Branko Rumenović" userId="9e01392c-cd60-4e54-8d59-d280021d755c" providerId="ADAL" clId="{F6FEFBBF-E0FE-44A9-B103-196D616B7931}" dt="2020-10-13T05:35:53.054" v="206" actId="26606"/>
          <ac:spMkLst>
            <pc:docMk/>
            <pc:sldMk cId="1486676225" sldId="306"/>
            <ac:spMk id="21" creationId="{5C9652B3-A450-4ED6-8FBF-F536BA60B4D8}"/>
          </ac:spMkLst>
        </pc:spChg>
        <pc:grpChg chg="add">
          <ac:chgData name="Branko Rumenović" userId="9e01392c-cd60-4e54-8d59-d280021d755c" providerId="ADAL" clId="{F6FEFBBF-E0FE-44A9-B103-196D616B7931}" dt="2020-10-13T05:35:53.054" v="206" actId="26606"/>
          <ac:grpSpMkLst>
            <pc:docMk/>
            <pc:sldMk cId="1486676225" sldId="306"/>
            <ac:grpSpMk id="10" creationId="{2D621E68-BF28-4A1C-B1A2-4E55E139E79A}"/>
          </ac:grpSpMkLst>
        </pc:grpChg>
        <pc:picChg chg="add mod">
          <ac:chgData name="Branko Rumenović" userId="9e01392c-cd60-4e54-8d59-d280021d755c" providerId="ADAL" clId="{F6FEFBBF-E0FE-44A9-B103-196D616B7931}" dt="2020-10-13T05:35:53.054" v="206" actId="26606"/>
          <ac:picMkLst>
            <pc:docMk/>
            <pc:sldMk cId="1486676225" sldId="306"/>
            <ac:picMk id="3" creationId="{0A6046A2-70B0-4F7B-84F2-0B4A4A8871F8}"/>
          </ac:picMkLst>
        </pc:picChg>
      </pc:sldChg>
      <pc:sldChg chg="new del">
        <pc:chgData name="Branko Rumenović" userId="9e01392c-cd60-4e54-8d59-d280021d755c" providerId="ADAL" clId="{F6FEFBBF-E0FE-44A9-B103-196D616B7931}" dt="2020-10-13T05:36:31.265" v="225" actId="47"/>
        <pc:sldMkLst>
          <pc:docMk/>
          <pc:sldMk cId="1054022414" sldId="307"/>
        </pc:sldMkLst>
      </pc:sldChg>
      <pc:sldChg chg="delSp modSp new add del mod">
        <pc:chgData name="Branko Rumenović" userId="9e01392c-cd60-4e54-8d59-d280021d755c" providerId="ADAL" clId="{F6FEFBBF-E0FE-44A9-B103-196D616B7931}" dt="2020-10-13T05:46:46.361" v="468" actId="20577"/>
        <pc:sldMkLst>
          <pc:docMk/>
          <pc:sldMk cId="109857336" sldId="308"/>
        </pc:sldMkLst>
        <pc:spChg chg="mod">
          <ac:chgData name="Branko Rumenović" userId="9e01392c-cd60-4e54-8d59-d280021d755c" providerId="ADAL" clId="{F6FEFBBF-E0FE-44A9-B103-196D616B7931}" dt="2020-10-13T05:46:46.361" v="468" actId="20577"/>
          <ac:spMkLst>
            <pc:docMk/>
            <pc:sldMk cId="109857336" sldId="308"/>
            <ac:spMk id="2" creationId="{64158B0E-A492-4536-A5E8-77DE14BD47E0}"/>
          </ac:spMkLst>
        </pc:spChg>
        <pc:spChg chg="del">
          <ac:chgData name="Branko Rumenović" userId="9e01392c-cd60-4e54-8d59-d280021d755c" providerId="ADAL" clId="{F6FEFBBF-E0FE-44A9-B103-196D616B7931}" dt="2020-10-13T05:39:48.930" v="435" actId="478"/>
          <ac:spMkLst>
            <pc:docMk/>
            <pc:sldMk cId="109857336" sldId="308"/>
            <ac:spMk id="3" creationId="{40D3C2D8-68C7-442E-AE8A-0C1112B37653}"/>
          </ac:spMkLst>
        </pc:spChg>
        <pc:picChg chg="mod">
          <ac:chgData name="Branko Rumenović" userId="9e01392c-cd60-4e54-8d59-d280021d755c" providerId="ADAL" clId="{F6FEFBBF-E0FE-44A9-B103-196D616B7931}" dt="2020-10-13T05:46:42.942" v="467" actId="1076"/>
          <ac:picMkLst>
            <pc:docMk/>
            <pc:sldMk cId="109857336" sldId="308"/>
            <ac:picMk id="4098" creationId="{05735898-D0E0-4FFA-B2EE-4F4D2571786D}"/>
          </ac:picMkLst>
        </pc:picChg>
      </pc:sldChg>
      <pc:sldChg chg="addSp">
        <pc:chgData name="Branko Rumenović" userId="9e01392c-cd60-4e54-8d59-d280021d755c" providerId="ADAL" clId="{F6FEFBBF-E0FE-44A9-B103-196D616B7931}" dt="2020-10-13T05:41:41.957" v="436"/>
        <pc:sldMkLst>
          <pc:docMk/>
          <pc:sldMk cId="1808905576" sldId="308"/>
        </pc:sldMkLst>
        <pc:picChg chg="add">
          <ac:chgData name="Branko Rumenović" userId="9e01392c-cd60-4e54-8d59-d280021d755c" providerId="ADAL" clId="{F6FEFBBF-E0FE-44A9-B103-196D616B7931}" dt="2020-10-13T05:41:41.957" v="436"/>
          <ac:picMkLst>
            <pc:docMk/>
            <pc:sldMk cId="1808905576" sldId="308"/>
            <ac:picMk id="4098" creationId="{05735898-D0E0-4FFA-B2EE-4F4D2571786D}"/>
          </ac:picMkLst>
        </pc:picChg>
      </pc:sldChg>
      <pc:sldChg chg="addSp">
        <pc:chgData name="Branko Rumenović" userId="9e01392c-cd60-4e54-8d59-d280021d755c" providerId="ADAL" clId="{F6FEFBBF-E0FE-44A9-B103-196D616B7931}" dt="2020-10-13T05:38:12.990" v="262"/>
        <pc:sldMkLst>
          <pc:docMk/>
          <pc:sldMk cId="2015786821" sldId="308"/>
        </pc:sldMkLst>
        <pc:spChg chg="add">
          <ac:chgData name="Branko Rumenović" userId="9e01392c-cd60-4e54-8d59-d280021d755c" providerId="ADAL" clId="{F6FEFBBF-E0FE-44A9-B103-196D616B7931}" dt="2020-10-13T05:38:12.990" v="262"/>
          <ac:spMkLst>
            <pc:docMk/>
            <pc:sldMk cId="2015786821" sldId="308"/>
            <ac:spMk id="3" creationId="{40D3C2D8-68C7-442E-AE8A-0C1112B37653}"/>
          </ac:spMkLst>
        </pc:spChg>
      </pc:sldChg>
      <pc:sldChg chg="addSp">
        <pc:chgData name="Branko Rumenović" userId="9e01392c-cd60-4e54-8d59-d280021d755c" providerId="ADAL" clId="{F6FEFBBF-E0FE-44A9-B103-196D616B7931}" dt="2020-10-13T05:37:50.449" v="256"/>
        <pc:sldMkLst>
          <pc:docMk/>
          <pc:sldMk cId="2527892151" sldId="308"/>
        </pc:sldMkLst>
        <pc:spChg chg="add">
          <ac:chgData name="Branko Rumenović" userId="9e01392c-cd60-4e54-8d59-d280021d755c" providerId="ADAL" clId="{F6FEFBBF-E0FE-44A9-B103-196D616B7931}" dt="2020-10-13T05:37:50.449" v="256"/>
          <ac:spMkLst>
            <pc:docMk/>
            <pc:sldMk cId="2527892151" sldId="308"/>
            <ac:spMk id="3" creationId="{D02428F8-B367-4472-8BF5-D1F8B79375E7}"/>
          </ac:spMkLst>
        </pc:spChg>
      </pc:sldChg>
      <pc:sldChg chg="addSp">
        <pc:chgData name="Branko Rumenović" userId="9e01392c-cd60-4e54-8d59-d280021d755c" providerId="ADAL" clId="{F6FEFBBF-E0FE-44A9-B103-196D616B7931}" dt="2020-10-13T05:37:59.814" v="259"/>
        <pc:sldMkLst>
          <pc:docMk/>
          <pc:sldMk cId="3257786335" sldId="308"/>
        </pc:sldMkLst>
        <pc:spChg chg="add">
          <ac:chgData name="Branko Rumenović" userId="9e01392c-cd60-4e54-8d59-d280021d755c" providerId="ADAL" clId="{F6FEFBBF-E0FE-44A9-B103-196D616B7931}" dt="2020-10-13T05:37:59.814" v="259"/>
          <ac:spMkLst>
            <pc:docMk/>
            <pc:sldMk cId="3257786335" sldId="308"/>
            <ac:spMk id="3" creationId="{8BFA3E05-C266-46E0-B819-973B595FAE08}"/>
          </ac:spMkLst>
        </pc:spChg>
      </pc:sldChg>
      <pc:sldChg chg="addSp">
        <pc:chgData name="Branko Rumenović" userId="9e01392c-cd60-4e54-8d59-d280021d755c" providerId="ADAL" clId="{F6FEFBBF-E0FE-44A9-B103-196D616B7931}" dt="2020-10-13T05:52:39.883" v="493"/>
        <pc:sldMkLst>
          <pc:docMk/>
          <pc:sldMk cId="312670343" sldId="309"/>
        </pc:sldMkLst>
        <pc:spChg chg="add">
          <ac:chgData name="Branko Rumenović" userId="9e01392c-cd60-4e54-8d59-d280021d755c" providerId="ADAL" clId="{F6FEFBBF-E0FE-44A9-B103-196D616B7931}" dt="2020-10-13T05:52:39.883" v="493"/>
          <ac:spMkLst>
            <pc:docMk/>
            <pc:sldMk cId="312670343" sldId="309"/>
            <ac:spMk id="3" creationId="{174AE768-8CC4-4014-BE80-FE088895859F}"/>
          </ac:spMkLst>
        </pc:spChg>
      </pc:sldChg>
      <pc:sldChg chg="addSp delSp modSp new add del mod modClrScheme chgLayout">
        <pc:chgData name="Branko Rumenović" userId="9e01392c-cd60-4e54-8d59-d280021d755c" providerId="ADAL" clId="{F6FEFBBF-E0FE-44A9-B103-196D616B7931}" dt="2020-10-13T05:54:30.716" v="586" actId="1076"/>
        <pc:sldMkLst>
          <pc:docMk/>
          <pc:sldMk cId="1508978854" sldId="309"/>
        </pc:sldMkLst>
        <pc:spChg chg="add mod">
          <ac:chgData name="Branko Rumenović" userId="9e01392c-cd60-4e54-8d59-d280021d755c" providerId="ADAL" clId="{F6FEFBBF-E0FE-44A9-B103-196D616B7931}" dt="2020-10-13T05:53:58.298" v="582" actId="20577"/>
          <ac:spMkLst>
            <pc:docMk/>
            <pc:sldMk cId="1508978854" sldId="309"/>
            <ac:spMk id="2" creationId="{55FBD5F5-9270-481F-91D6-1041D126C4E9}"/>
          </ac:spMkLst>
        </pc:spChg>
        <pc:spChg chg="del">
          <ac:chgData name="Branko Rumenović" userId="9e01392c-cd60-4e54-8d59-d280021d755c" providerId="ADAL" clId="{F6FEFBBF-E0FE-44A9-B103-196D616B7931}" dt="2020-10-13T05:53:36.382" v="576" actId="478"/>
          <ac:spMkLst>
            <pc:docMk/>
            <pc:sldMk cId="1508978854" sldId="309"/>
            <ac:spMk id="3" creationId="{174AE768-8CC4-4014-BE80-FE088895859F}"/>
          </ac:spMkLst>
        </pc:spChg>
        <pc:picChg chg="mod">
          <ac:chgData name="Branko Rumenović" userId="9e01392c-cd60-4e54-8d59-d280021d755c" providerId="ADAL" clId="{F6FEFBBF-E0FE-44A9-B103-196D616B7931}" dt="2020-10-13T05:54:30.716" v="586" actId="1076"/>
          <ac:picMkLst>
            <pc:docMk/>
            <pc:sldMk cId="1508978854" sldId="309"/>
            <ac:picMk id="7170" creationId="{500DA04D-ED01-47FA-8B37-411A28B39CFE}"/>
          </ac:picMkLst>
        </pc:picChg>
      </pc:sldChg>
      <pc:sldChg chg="addSp modSp">
        <pc:chgData name="Branko Rumenović" userId="9e01392c-cd60-4e54-8d59-d280021d755c" providerId="ADAL" clId="{F6FEFBBF-E0FE-44A9-B103-196D616B7931}" dt="2020-10-13T05:52:40.305" v="495"/>
        <pc:sldMkLst>
          <pc:docMk/>
          <pc:sldMk cId="1979256650" sldId="309"/>
        </pc:sldMkLst>
        <pc:spChg chg="add mod">
          <ac:chgData name="Branko Rumenović" userId="9e01392c-cd60-4e54-8d59-d280021d755c" providerId="ADAL" clId="{F6FEFBBF-E0FE-44A9-B103-196D616B7931}" dt="2020-10-13T05:52:40.305" v="495"/>
          <ac:spMkLst>
            <pc:docMk/>
            <pc:sldMk cId="1979256650" sldId="309"/>
            <ac:spMk id="4" creationId="{486D41AC-A21E-4623-8A8F-DE629AEF4181}"/>
          </ac:spMkLst>
        </pc:spChg>
      </pc:sldChg>
      <pc:sldChg chg="addSp">
        <pc:chgData name="Branko Rumenović" userId="9e01392c-cd60-4e54-8d59-d280021d755c" providerId="ADAL" clId="{F6FEFBBF-E0FE-44A9-B103-196D616B7931}" dt="2020-10-13T05:54:23.174" v="583"/>
        <pc:sldMkLst>
          <pc:docMk/>
          <pc:sldMk cId="2914664504" sldId="309"/>
        </pc:sldMkLst>
        <pc:picChg chg="add">
          <ac:chgData name="Branko Rumenović" userId="9e01392c-cd60-4e54-8d59-d280021d755c" providerId="ADAL" clId="{F6FEFBBF-E0FE-44A9-B103-196D616B7931}" dt="2020-10-13T05:54:23.174" v="583"/>
          <ac:picMkLst>
            <pc:docMk/>
            <pc:sldMk cId="2914664504" sldId="309"/>
            <ac:picMk id="7170" creationId="{500DA04D-ED01-47FA-8B37-411A28B39CFE}"/>
          </ac:picMkLst>
        </pc:picChg>
      </pc:sldChg>
      <pc:sldChg chg="addSp modSp new mod setBg">
        <pc:chgData name="Branko Rumenović" userId="9e01392c-cd60-4e54-8d59-d280021d755c" providerId="ADAL" clId="{F6FEFBBF-E0FE-44A9-B103-196D616B7931}" dt="2020-10-13T05:54:43.310" v="588" actId="26606"/>
        <pc:sldMkLst>
          <pc:docMk/>
          <pc:sldMk cId="651313462" sldId="310"/>
        </pc:sldMkLst>
        <pc:spChg chg="add">
          <ac:chgData name="Branko Rumenović" userId="9e01392c-cd60-4e54-8d59-d280021d755c" providerId="ADAL" clId="{F6FEFBBF-E0FE-44A9-B103-196D616B7931}" dt="2020-10-13T05:54:43.310" v="588" actId="26606"/>
          <ac:spMkLst>
            <pc:docMk/>
            <pc:sldMk cId="651313462" sldId="310"/>
            <ac:spMk id="8" creationId="{21029ED5-F105-4DD2-99C8-1E4422817978}"/>
          </ac:spMkLst>
        </pc:spChg>
        <pc:spChg chg="add">
          <ac:chgData name="Branko Rumenović" userId="9e01392c-cd60-4e54-8d59-d280021d755c" providerId="ADAL" clId="{F6FEFBBF-E0FE-44A9-B103-196D616B7931}" dt="2020-10-13T05:54:43.310" v="588" actId="26606"/>
          <ac:spMkLst>
            <pc:docMk/>
            <pc:sldMk cId="651313462" sldId="310"/>
            <ac:spMk id="21" creationId="{5C9652B3-A450-4ED6-8FBF-F536BA60B4D8}"/>
          </ac:spMkLst>
        </pc:spChg>
        <pc:grpChg chg="add">
          <ac:chgData name="Branko Rumenović" userId="9e01392c-cd60-4e54-8d59-d280021d755c" providerId="ADAL" clId="{F6FEFBBF-E0FE-44A9-B103-196D616B7931}" dt="2020-10-13T05:54:43.310" v="588" actId="26606"/>
          <ac:grpSpMkLst>
            <pc:docMk/>
            <pc:sldMk cId="651313462" sldId="310"/>
            <ac:grpSpMk id="10" creationId="{2D621E68-BF28-4A1C-B1A2-4E55E139E79A}"/>
          </ac:grpSpMkLst>
        </pc:grpChg>
        <pc:picChg chg="add mod">
          <ac:chgData name="Branko Rumenović" userId="9e01392c-cd60-4e54-8d59-d280021d755c" providerId="ADAL" clId="{F6FEFBBF-E0FE-44A9-B103-196D616B7931}" dt="2020-10-13T05:54:43.310" v="588" actId="26606"/>
          <ac:picMkLst>
            <pc:docMk/>
            <pc:sldMk cId="651313462" sldId="310"/>
            <ac:picMk id="3" creationId="{64121CC6-75B5-4FD5-98D5-9BDBB12181DD}"/>
          </ac:picMkLst>
        </pc:picChg>
      </pc:sldChg>
      <pc:sldChg chg="addSp modSp new mod setBg">
        <pc:chgData name="Branko Rumenović" userId="9e01392c-cd60-4e54-8d59-d280021d755c" providerId="ADAL" clId="{F6FEFBBF-E0FE-44A9-B103-196D616B7931}" dt="2020-10-13T05:54:52.629" v="590" actId="26606"/>
        <pc:sldMkLst>
          <pc:docMk/>
          <pc:sldMk cId="90458803" sldId="311"/>
        </pc:sldMkLst>
        <pc:spChg chg="add">
          <ac:chgData name="Branko Rumenović" userId="9e01392c-cd60-4e54-8d59-d280021d755c" providerId="ADAL" clId="{F6FEFBBF-E0FE-44A9-B103-196D616B7931}" dt="2020-10-13T05:54:52.629" v="590" actId="26606"/>
          <ac:spMkLst>
            <pc:docMk/>
            <pc:sldMk cId="90458803" sldId="311"/>
            <ac:spMk id="8" creationId="{21029ED5-F105-4DD2-99C8-1E4422817978}"/>
          </ac:spMkLst>
        </pc:spChg>
        <pc:spChg chg="add">
          <ac:chgData name="Branko Rumenović" userId="9e01392c-cd60-4e54-8d59-d280021d755c" providerId="ADAL" clId="{F6FEFBBF-E0FE-44A9-B103-196D616B7931}" dt="2020-10-13T05:54:52.629" v="590" actId="26606"/>
          <ac:spMkLst>
            <pc:docMk/>
            <pc:sldMk cId="90458803" sldId="311"/>
            <ac:spMk id="21" creationId="{5C9652B3-A450-4ED6-8FBF-F536BA60B4D8}"/>
          </ac:spMkLst>
        </pc:spChg>
        <pc:grpChg chg="add">
          <ac:chgData name="Branko Rumenović" userId="9e01392c-cd60-4e54-8d59-d280021d755c" providerId="ADAL" clId="{F6FEFBBF-E0FE-44A9-B103-196D616B7931}" dt="2020-10-13T05:54:52.629" v="590" actId="26606"/>
          <ac:grpSpMkLst>
            <pc:docMk/>
            <pc:sldMk cId="90458803" sldId="311"/>
            <ac:grpSpMk id="10" creationId="{2D621E68-BF28-4A1C-B1A2-4E55E139E79A}"/>
          </ac:grpSpMkLst>
        </pc:grpChg>
        <pc:picChg chg="add mod">
          <ac:chgData name="Branko Rumenović" userId="9e01392c-cd60-4e54-8d59-d280021d755c" providerId="ADAL" clId="{F6FEFBBF-E0FE-44A9-B103-196D616B7931}" dt="2020-10-13T05:54:52.629" v="590" actId="26606"/>
          <ac:picMkLst>
            <pc:docMk/>
            <pc:sldMk cId="90458803" sldId="311"/>
            <ac:picMk id="3" creationId="{2F4C8EB5-4034-4A53-A3B6-A504B94BB47F}"/>
          </ac:picMkLst>
        </pc:picChg>
      </pc:sldChg>
      <pc:sldChg chg="addSp delSp modSp new add del mod setBg">
        <pc:chgData name="Branko Rumenović" userId="9e01392c-cd60-4e54-8d59-d280021d755c" providerId="ADAL" clId="{F6FEFBBF-E0FE-44A9-B103-196D616B7931}" dt="2020-10-13T05:59:38.932" v="605" actId="26606"/>
        <pc:sldMkLst>
          <pc:docMk/>
          <pc:sldMk cId="168787565" sldId="312"/>
        </pc:sldMkLst>
        <pc:spChg chg="add del">
          <ac:chgData name="Branko Rumenović" userId="9e01392c-cd60-4e54-8d59-d280021d755c" providerId="ADAL" clId="{F6FEFBBF-E0FE-44A9-B103-196D616B7931}" dt="2020-10-13T05:59:00.729" v="600" actId="26606"/>
          <ac:spMkLst>
            <pc:docMk/>
            <pc:sldMk cId="168787565" sldId="312"/>
            <ac:spMk id="71" creationId="{21029ED5-F105-4DD2-99C8-1E4422817978}"/>
          </ac:spMkLst>
        </pc:spChg>
        <pc:spChg chg="add del">
          <ac:chgData name="Branko Rumenović" userId="9e01392c-cd60-4e54-8d59-d280021d755c" providerId="ADAL" clId="{F6FEFBBF-E0FE-44A9-B103-196D616B7931}" dt="2020-10-13T05:59:00.729" v="600" actId="26606"/>
          <ac:spMkLst>
            <pc:docMk/>
            <pc:sldMk cId="168787565" sldId="312"/>
            <ac:spMk id="84" creationId="{5C9652B3-A450-4ED6-8FBF-F536BA60B4D8}"/>
          </ac:spMkLst>
        </pc:spChg>
        <pc:spChg chg="add">
          <ac:chgData name="Branko Rumenović" userId="9e01392c-cd60-4e54-8d59-d280021d755c" providerId="ADAL" clId="{F6FEFBBF-E0FE-44A9-B103-196D616B7931}" dt="2020-10-13T05:59:38.932" v="605" actId="26606"/>
          <ac:spMkLst>
            <pc:docMk/>
            <pc:sldMk cId="168787565" sldId="312"/>
            <ac:spMk id="199" creationId="{7459C506-5F4B-4B75-9218-C7C3F87FA8D3}"/>
          </ac:spMkLst>
        </pc:spChg>
        <pc:spChg chg="add">
          <ac:chgData name="Branko Rumenović" userId="9e01392c-cd60-4e54-8d59-d280021d755c" providerId="ADAL" clId="{F6FEFBBF-E0FE-44A9-B103-196D616B7931}" dt="2020-10-13T05:59:38.932" v="605" actId="26606"/>
          <ac:spMkLst>
            <pc:docMk/>
            <pc:sldMk cId="168787565" sldId="312"/>
            <ac:spMk id="212" creationId="{4E74DA95-CD7A-4D5E-9D27-67A759CE708D}"/>
          </ac:spMkLst>
        </pc:spChg>
        <pc:spChg chg="add del">
          <ac:chgData name="Branko Rumenović" userId="9e01392c-cd60-4e54-8d59-d280021d755c" providerId="ADAL" clId="{F6FEFBBF-E0FE-44A9-B103-196D616B7931}" dt="2020-10-13T05:59:38.932" v="605" actId="26606"/>
          <ac:spMkLst>
            <pc:docMk/>
            <pc:sldMk cId="168787565" sldId="312"/>
            <ac:spMk id="8196" creationId="{03E8462A-FEBA-4848-81CC-3F8DA3E477BE}"/>
          </ac:spMkLst>
        </pc:spChg>
        <pc:spChg chg="add del">
          <ac:chgData name="Branko Rumenović" userId="9e01392c-cd60-4e54-8d59-d280021d755c" providerId="ADAL" clId="{F6FEFBBF-E0FE-44A9-B103-196D616B7931}" dt="2020-10-13T05:59:38.932" v="605" actId="26606"/>
          <ac:spMkLst>
            <pc:docMk/>
            <pc:sldMk cId="168787565" sldId="312"/>
            <ac:spMk id="8198" creationId="{7941F9B1-B01B-4A84-89D9-B169AEB4E456}"/>
          </ac:spMkLst>
        </pc:spChg>
        <pc:grpChg chg="add del">
          <ac:chgData name="Branko Rumenović" userId="9e01392c-cd60-4e54-8d59-d280021d755c" providerId="ADAL" clId="{F6FEFBBF-E0FE-44A9-B103-196D616B7931}" dt="2020-10-13T05:59:00.729" v="600" actId="26606"/>
          <ac:grpSpMkLst>
            <pc:docMk/>
            <pc:sldMk cId="168787565" sldId="312"/>
            <ac:grpSpMk id="73" creationId="{2D621E68-BF28-4A1C-B1A2-4E55E139E79A}"/>
          </ac:grpSpMkLst>
        </pc:grpChg>
        <pc:grpChg chg="add">
          <ac:chgData name="Branko Rumenović" userId="9e01392c-cd60-4e54-8d59-d280021d755c" providerId="ADAL" clId="{F6FEFBBF-E0FE-44A9-B103-196D616B7931}" dt="2020-10-13T05:59:38.932" v="605" actId="26606"/>
          <ac:grpSpMkLst>
            <pc:docMk/>
            <pc:sldMk cId="168787565" sldId="312"/>
            <ac:grpSpMk id="201" creationId="{BC659EEB-C3AE-4544-8263-417009DCDF41}"/>
          </ac:grpSpMkLst>
        </pc:grpChg>
        <pc:grpChg chg="add del">
          <ac:chgData name="Branko Rumenović" userId="9e01392c-cd60-4e54-8d59-d280021d755c" providerId="ADAL" clId="{F6FEFBBF-E0FE-44A9-B103-196D616B7931}" dt="2020-10-13T05:59:38.932" v="605" actId="26606"/>
          <ac:grpSpMkLst>
            <pc:docMk/>
            <pc:sldMk cId="168787565" sldId="312"/>
            <ac:grpSpMk id="8197" creationId="{2109F83F-40FE-4DB3-84CC-09FB3340D06D}"/>
          </ac:grpSpMkLst>
        </pc:grpChg>
        <pc:picChg chg="mod ord">
          <ac:chgData name="Branko Rumenović" userId="9e01392c-cd60-4e54-8d59-d280021d755c" providerId="ADAL" clId="{F6FEFBBF-E0FE-44A9-B103-196D616B7931}" dt="2020-10-13T05:59:38.932" v="605" actId="26606"/>
          <ac:picMkLst>
            <pc:docMk/>
            <pc:sldMk cId="168787565" sldId="312"/>
            <ac:picMk id="8194" creationId="{F3D85C62-2156-4CC2-B9B7-AF6E30F5982D}"/>
          </ac:picMkLst>
        </pc:picChg>
        <pc:picChg chg="mod">
          <ac:chgData name="Branko Rumenović" userId="9e01392c-cd60-4e54-8d59-d280021d755c" providerId="ADAL" clId="{F6FEFBBF-E0FE-44A9-B103-196D616B7931}" dt="2020-10-13T05:59:38.932" v="605" actId="26606"/>
          <ac:picMkLst>
            <pc:docMk/>
            <pc:sldMk cId="168787565" sldId="312"/>
            <ac:picMk id="9218" creationId="{1F64FDAC-05E9-411F-A81B-F909FAAEE6C1}"/>
          </ac:picMkLst>
        </pc:picChg>
        <pc:cxnChg chg="add">
          <ac:chgData name="Branko Rumenović" userId="9e01392c-cd60-4e54-8d59-d280021d755c" providerId="ADAL" clId="{F6FEFBBF-E0FE-44A9-B103-196D616B7931}" dt="2020-10-13T05:59:38.932" v="605" actId="26606"/>
          <ac:cxnSpMkLst>
            <pc:docMk/>
            <pc:sldMk cId="168787565" sldId="312"/>
            <ac:cxnSpMk id="214" creationId="{14AA3B5C-0C55-4FFF-9C45-8F9F7C074A4E}"/>
          </ac:cxnSpMkLst>
        </pc:cxnChg>
      </pc:sldChg>
      <pc:sldChg chg="addSp">
        <pc:chgData name="Branko Rumenović" userId="9e01392c-cd60-4e54-8d59-d280021d755c" providerId="ADAL" clId="{F6FEFBBF-E0FE-44A9-B103-196D616B7931}" dt="2020-10-13T05:59:32.989" v="603"/>
        <pc:sldMkLst>
          <pc:docMk/>
          <pc:sldMk cId="2587688027" sldId="312"/>
        </pc:sldMkLst>
        <pc:picChg chg="add">
          <ac:chgData name="Branko Rumenović" userId="9e01392c-cd60-4e54-8d59-d280021d755c" providerId="ADAL" clId="{F6FEFBBF-E0FE-44A9-B103-196D616B7931}" dt="2020-10-13T05:59:32.989" v="603"/>
          <ac:picMkLst>
            <pc:docMk/>
            <pc:sldMk cId="2587688027" sldId="312"/>
            <ac:picMk id="9218" creationId="{1F64FDAC-05E9-411F-A81B-F909FAAEE6C1}"/>
          </ac:picMkLst>
        </pc:picChg>
      </pc:sldChg>
      <pc:sldChg chg="addSp">
        <pc:chgData name="Branko Rumenović" userId="9e01392c-cd60-4e54-8d59-d280021d755c" providerId="ADAL" clId="{F6FEFBBF-E0FE-44A9-B103-196D616B7931}" dt="2020-10-13T05:58:43.436" v="597"/>
        <pc:sldMkLst>
          <pc:docMk/>
          <pc:sldMk cId="2863318147" sldId="312"/>
        </pc:sldMkLst>
        <pc:picChg chg="add">
          <ac:chgData name="Branko Rumenović" userId="9e01392c-cd60-4e54-8d59-d280021d755c" providerId="ADAL" clId="{F6FEFBBF-E0FE-44A9-B103-196D616B7931}" dt="2020-10-13T05:58:43.436" v="597"/>
          <ac:picMkLst>
            <pc:docMk/>
            <pc:sldMk cId="2863318147" sldId="312"/>
            <ac:picMk id="8194" creationId="{F3D85C62-2156-4CC2-B9B7-AF6E30F5982D}"/>
          </ac:picMkLst>
        </pc:picChg>
      </pc:sldChg>
      <pc:sldChg chg="addSp modSp new add del mod setBg">
        <pc:chgData name="Branko Rumenović" userId="9e01392c-cd60-4e54-8d59-d280021d755c" providerId="ADAL" clId="{F6FEFBBF-E0FE-44A9-B103-196D616B7931}" dt="2020-10-13T06:00:32.690" v="609" actId="26606"/>
        <pc:sldMkLst>
          <pc:docMk/>
          <pc:sldMk cId="3249534981" sldId="313"/>
        </pc:sldMkLst>
        <pc:spChg chg="add">
          <ac:chgData name="Branko Rumenović" userId="9e01392c-cd60-4e54-8d59-d280021d755c" providerId="ADAL" clId="{F6FEFBBF-E0FE-44A9-B103-196D616B7931}" dt="2020-10-13T06:00:32.690" v="609" actId="26606"/>
          <ac:spMkLst>
            <pc:docMk/>
            <pc:sldMk cId="3249534981" sldId="313"/>
            <ac:spMk id="71" creationId="{21029ED5-F105-4DD2-99C8-1E4422817978}"/>
          </ac:spMkLst>
        </pc:spChg>
        <pc:spChg chg="add">
          <ac:chgData name="Branko Rumenović" userId="9e01392c-cd60-4e54-8d59-d280021d755c" providerId="ADAL" clId="{F6FEFBBF-E0FE-44A9-B103-196D616B7931}" dt="2020-10-13T06:00:32.690" v="609" actId="26606"/>
          <ac:spMkLst>
            <pc:docMk/>
            <pc:sldMk cId="3249534981" sldId="313"/>
            <ac:spMk id="84" creationId="{5C9652B3-A450-4ED6-8FBF-F536BA60B4D8}"/>
          </ac:spMkLst>
        </pc:spChg>
        <pc:grpChg chg="add">
          <ac:chgData name="Branko Rumenović" userId="9e01392c-cd60-4e54-8d59-d280021d755c" providerId="ADAL" clId="{F6FEFBBF-E0FE-44A9-B103-196D616B7931}" dt="2020-10-13T06:00:32.690" v="609" actId="26606"/>
          <ac:grpSpMkLst>
            <pc:docMk/>
            <pc:sldMk cId="3249534981" sldId="313"/>
            <ac:grpSpMk id="73" creationId="{2D621E68-BF28-4A1C-B1A2-4E55E139E79A}"/>
          </ac:grpSpMkLst>
        </pc:grpChg>
        <pc:picChg chg="mod">
          <ac:chgData name="Branko Rumenović" userId="9e01392c-cd60-4e54-8d59-d280021d755c" providerId="ADAL" clId="{F6FEFBBF-E0FE-44A9-B103-196D616B7931}" dt="2020-10-13T06:00:32.690" v="609" actId="26606"/>
          <ac:picMkLst>
            <pc:docMk/>
            <pc:sldMk cId="3249534981" sldId="313"/>
            <ac:picMk id="10242" creationId="{02B5CD10-2CB6-4278-ACCC-D8B031AC3748}"/>
          </ac:picMkLst>
        </pc:picChg>
      </pc:sldChg>
      <pc:sldChg chg="addSp">
        <pc:chgData name="Branko Rumenović" userId="9e01392c-cd60-4e54-8d59-d280021d755c" providerId="ADAL" clId="{F6FEFBBF-E0FE-44A9-B103-196D616B7931}" dt="2020-10-13T06:00:29.910" v="607"/>
        <pc:sldMkLst>
          <pc:docMk/>
          <pc:sldMk cId="3315427339" sldId="313"/>
        </pc:sldMkLst>
        <pc:picChg chg="add">
          <ac:chgData name="Branko Rumenović" userId="9e01392c-cd60-4e54-8d59-d280021d755c" providerId="ADAL" clId="{F6FEFBBF-E0FE-44A9-B103-196D616B7931}" dt="2020-10-13T06:00:29.910" v="607"/>
          <ac:picMkLst>
            <pc:docMk/>
            <pc:sldMk cId="3315427339" sldId="313"/>
            <ac:picMk id="10242" creationId="{02B5CD10-2CB6-4278-ACCC-D8B031AC3748}"/>
          </ac:picMkLst>
        </pc:picChg>
      </pc:sldChg>
      <pc:sldChg chg="addSp">
        <pc:chgData name="Branko Rumenović" userId="9e01392c-cd60-4e54-8d59-d280021d755c" providerId="ADAL" clId="{F6FEFBBF-E0FE-44A9-B103-196D616B7931}" dt="2020-10-13T06:02:36.118" v="619"/>
        <pc:sldMkLst>
          <pc:docMk/>
          <pc:sldMk cId="1014673401" sldId="314"/>
        </pc:sldMkLst>
        <pc:picChg chg="add">
          <ac:chgData name="Branko Rumenović" userId="9e01392c-cd60-4e54-8d59-d280021d755c" providerId="ADAL" clId="{F6FEFBBF-E0FE-44A9-B103-196D616B7931}" dt="2020-10-13T06:02:36.118" v="619"/>
          <ac:picMkLst>
            <pc:docMk/>
            <pc:sldMk cId="1014673401" sldId="314"/>
            <ac:picMk id="13314" creationId="{BA3A3D59-0611-4024-ABB9-2F1BD2057FCD}"/>
          </ac:picMkLst>
        </pc:picChg>
      </pc:sldChg>
      <pc:sldChg chg="addSp delSp modSp new add del mod setBg modClrScheme chgLayout">
        <pc:chgData name="Branko Rumenović" userId="9e01392c-cd60-4e54-8d59-d280021d755c" providerId="ADAL" clId="{F6FEFBBF-E0FE-44A9-B103-196D616B7931}" dt="2020-10-13T06:02:50.688" v="622" actId="1076"/>
        <pc:sldMkLst>
          <pc:docMk/>
          <pc:sldMk cId="1871949116" sldId="314"/>
        </pc:sldMkLst>
        <pc:spChg chg="del">
          <ac:chgData name="Branko Rumenović" userId="9e01392c-cd60-4e54-8d59-d280021d755c" providerId="ADAL" clId="{F6FEFBBF-E0FE-44A9-B103-196D616B7931}" dt="2020-10-13T06:01:52.642" v="611" actId="700"/>
          <ac:spMkLst>
            <pc:docMk/>
            <pc:sldMk cId="1871949116" sldId="314"/>
            <ac:spMk id="2" creationId="{5D613C9C-4DEC-4CC1-A3CC-07E0C6C6AB99}"/>
          </ac:spMkLst>
        </pc:spChg>
        <pc:spChg chg="del">
          <ac:chgData name="Branko Rumenović" userId="9e01392c-cd60-4e54-8d59-d280021d755c" providerId="ADAL" clId="{F6FEFBBF-E0FE-44A9-B103-196D616B7931}" dt="2020-10-13T06:01:52.642" v="611" actId="700"/>
          <ac:spMkLst>
            <pc:docMk/>
            <pc:sldMk cId="1871949116" sldId="314"/>
            <ac:spMk id="3" creationId="{3BD88072-3493-4447-B58D-CEB1FB47209E}"/>
          </ac:spMkLst>
        </pc:spChg>
        <pc:spChg chg="add">
          <ac:chgData name="Branko Rumenović" userId="9e01392c-cd60-4e54-8d59-d280021d755c" providerId="ADAL" clId="{F6FEFBBF-E0FE-44A9-B103-196D616B7931}" dt="2020-10-13T06:01:59.653" v="614" actId="26606"/>
          <ac:spMkLst>
            <pc:docMk/>
            <pc:sldMk cId="1871949116" sldId="314"/>
            <ac:spMk id="71" creationId="{03E8462A-FEBA-4848-81CC-3F8DA3E477BE}"/>
          </ac:spMkLst>
        </pc:spChg>
        <pc:spChg chg="add">
          <ac:chgData name="Branko Rumenović" userId="9e01392c-cd60-4e54-8d59-d280021d755c" providerId="ADAL" clId="{F6FEFBBF-E0FE-44A9-B103-196D616B7931}" dt="2020-10-13T06:01:59.653" v="614" actId="26606"/>
          <ac:spMkLst>
            <pc:docMk/>
            <pc:sldMk cId="1871949116" sldId="314"/>
            <ac:spMk id="84" creationId="{7941F9B1-B01B-4A84-89D9-B169AEB4E456}"/>
          </ac:spMkLst>
        </pc:spChg>
        <pc:grpChg chg="add">
          <ac:chgData name="Branko Rumenović" userId="9e01392c-cd60-4e54-8d59-d280021d755c" providerId="ADAL" clId="{F6FEFBBF-E0FE-44A9-B103-196D616B7931}" dt="2020-10-13T06:01:59.653" v="614" actId="26606"/>
          <ac:grpSpMkLst>
            <pc:docMk/>
            <pc:sldMk cId="1871949116" sldId="314"/>
            <ac:grpSpMk id="73" creationId="{2109F83F-40FE-4DB3-84CC-09FB3340D06D}"/>
          </ac:grpSpMkLst>
        </pc:grpChg>
        <pc:picChg chg="mod">
          <ac:chgData name="Branko Rumenović" userId="9e01392c-cd60-4e54-8d59-d280021d755c" providerId="ADAL" clId="{F6FEFBBF-E0FE-44A9-B103-196D616B7931}" dt="2020-10-13T06:01:59.653" v="614" actId="26606"/>
          <ac:picMkLst>
            <pc:docMk/>
            <pc:sldMk cId="1871949116" sldId="314"/>
            <ac:picMk id="11266" creationId="{745A4F9F-5558-488F-BF10-26FC3DA42AE3}"/>
          </ac:picMkLst>
        </pc:picChg>
        <pc:picChg chg="mod">
          <ac:chgData name="Branko Rumenović" userId="9e01392c-cd60-4e54-8d59-d280021d755c" providerId="ADAL" clId="{F6FEFBBF-E0FE-44A9-B103-196D616B7931}" dt="2020-10-13T06:02:18.220" v="618" actId="1076"/>
          <ac:picMkLst>
            <pc:docMk/>
            <pc:sldMk cId="1871949116" sldId="314"/>
            <ac:picMk id="12290" creationId="{CE517EAC-242A-4AAC-AADA-85086D084BF4}"/>
          </ac:picMkLst>
        </pc:picChg>
        <pc:picChg chg="mod">
          <ac:chgData name="Branko Rumenović" userId="9e01392c-cd60-4e54-8d59-d280021d755c" providerId="ADAL" clId="{F6FEFBBF-E0FE-44A9-B103-196D616B7931}" dt="2020-10-13T06:02:50.688" v="622" actId="1076"/>
          <ac:picMkLst>
            <pc:docMk/>
            <pc:sldMk cId="1871949116" sldId="314"/>
            <ac:picMk id="13314" creationId="{BA3A3D59-0611-4024-ABB9-2F1BD2057FCD}"/>
          </ac:picMkLst>
        </pc:picChg>
      </pc:sldChg>
      <pc:sldChg chg="addSp">
        <pc:chgData name="Branko Rumenović" userId="9e01392c-cd60-4e54-8d59-d280021d755c" providerId="ADAL" clId="{F6FEFBBF-E0FE-44A9-B103-196D616B7931}" dt="2020-10-13T06:01:54.344" v="612"/>
        <pc:sldMkLst>
          <pc:docMk/>
          <pc:sldMk cId="2515693620" sldId="314"/>
        </pc:sldMkLst>
        <pc:picChg chg="add">
          <ac:chgData name="Branko Rumenović" userId="9e01392c-cd60-4e54-8d59-d280021d755c" providerId="ADAL" clId="{F6FEFBBF-E0FE-44A9-B103-196D616B7931}" dt="2020-10-13T06:01:54.344" v="612"/>
          <ac:picMkLst>
            <pc:docMk/>
            <pc:sldMk cId="2515693620" sldId="314"/>
            <ac:picMk id="11266" creationId="{745A4F9F-5558-488F-BF10-26FC3DA42AE3}"/>
          </ac:picMkLst>
        </pc:picChg>
      </pc:sldChg>
      <pc:sldChg chg="addSp">
        <pc:chgData name="Branko Rumenović" userId="9e01392c-cd60-4e54-8d59-d280021d755c" providerId="ADAL" clId="{F6FEFBBF-E0FE-44A9-B103-196D616B7931}" dt="2020-10-13T06:02:08.244" v="615"/>
        <pc:sldMkLst>
          <pc:docMk/>
          <pc:sldMk cId="3554459402" sldId="314"/>
        </pc:sldMkLst>
        <pc:picChg chg="add">
          <ac:chgData name="Branko Rumenović" userId="9e01392c-cd60-4e54-8d59-d280021d755c" providerId="ADAL" clId="{F6FEFBBF-E0FE-44A9-B103-196D616B7931}" dt="2020-10-13T06:02:08.244" v="615"/>
          <ac:picMkLst>
            <pc:docMk/>
            <pc:sldMk cId="3554459402" sldId="314"/>
            <ac:picMk id="12290" creationId="{CE517EAC-242A-4AAC-AADA-85086D084BF4}"/>
          </ac:picMkLst>
        </pc:picChg>
      </pc:sldChg>
      <pc:sldChg chg="addSp">
        <pc:chgData name="Branko Rumenović" userId="9e01392c-cd60-4e54-8d59-d280021d755c" providerId="ADAL" clId="{F6FEFBBF-E0FE-44A9-B103-196D616B7931}" dt="2020-10-13T06:03:34.294" v="628"/>
        <pc:sldMkLst>
          <pc:docMk/>
          <pc:sldMk cId="608506077" sldId="315"/>
        </pc:sldMkLst>
        <pc:picChg chg="add">
          <ac:chgData name="Branko Rumenović" userId="9e01392c-cd60-4e54-8d59-d280021d755c" providerId="ADAL" clId="{F6FEFBBF-E0FE-44A9-B103-196D616B7931}" dt="2020-10-13T06:03:34.294" v="628"/>
          <ac:picMkLst>
            <pc:docMk/>
            <pc:sldMk cId="608506077" sldId="315"/>
            <ac:picMk id="15362" creationId="{4004865A-6630-4A93-B009-ABEABAA96044}"/>
          </ac:picMkLst>
        </pc:picChg>
      </pc:sldChg>
      <pc:sldChg chg="addSp modSp new add del mod setBg">
        <pc:chgData name="Branko Rumenović" userId="9e01392c-cd60-4e54-8d59-d280021d755c" providerId="ADAL" clId="{F6FEFBBF-E0FE-44A9-B103-196D616B7931}" dt="2020-10-13T06:04:12.451" v="638" actId="1076"/>
        <pc:sldMkLst>
          <pc:docMk/>
          <pc:sldMk cId="2193005312" sldId="315"/>
        </pc:sldMkLst>
        <pc:spChg chg="add">
          <ac:chgData name="Branko Rumenović" userId="9e01392c-cd60-4e54-8d59-d280021d755c" providerId="ADAL" clId="{F6FEFBBF-E0FE-44A9-B103-196D616B7931}" dt="2020-10-13T06:03:36.971" v="630" actId="26606"/>
          <ac:spMkLst>
            <pc:docMk/>
            <pc:sldMk cId="2193005312" sldId="315"/>
            <ac:spMk id="71" creationId="{03E8462A-FEBA-4848-81CC-3F8DA3E477BE}"/>
          </ac:spMkLst>
        </pc:spChg>
        <pc:spChg chg="add">
          <ac:chgData name="Branko Rumenović" userId="9e01392c-cd60-4e54-8d59-d280021d755c" providerId="ADAL" clId="{F6FEFBBF-E0FE-44A9-B103-196D616B7931}" dt="2020-10-13T06:03:36.971" v="630" actId="26606"/>
          <ac:spMkLst>
            <pc:docMk/>
            <pc:sldMk cId="2193005312" sldId="315"/>
            <ac:spMk id="84" creationId="{7941F9B1-B01B-4A84-89D9-B169AEB4E456}"/>
          </ac:spMkLst>
        </pc:spChg>
        <pc:grpChg chg="add">
          <ac:chgData name="Branko Rumenović" userId="9e01392c-cd60-4e54-8d59-d280021d755c" providerId="ADAL" clId="{F6FEFBBF-E0FE-44A9-B103-196D616B7931}" dt="2020-10-13T06:03:36.971" v="630" actId="26606"/>
          <ac:grpSpMkLst>
            <pc:docMk/>
            <pc:sldMk cId="2193005312" sldId="315"/>
            <ac:grpSpMk id="73" creationId="{2109F83F-40FE-4DB3-84CC-09FB3340D06D}"/>
          </ac:grpSpMkLst>
        </pc:grpChg>
        <pc:picChg chg="mod">
          <ac:chgData name="Branko Rumenović" userId="9e01392c-cd60-4e54-8d59-d280021d755c" providerId="ADAL" clId="{F6FEFBBF-E0FE-44A9-B103-196D616B7931}" dt="2020-10-13T06:03:36.971" v="630" actId="26606"/>
          <ac:picMkLst>
            <pc:docMk/>
            <pc:sldMk cId="2193005312" sldId="315"/>
            <ac:picMk id="15362" creationId="{4004865A-6630-4A93-B009-ABEABAA96044}"/>
          </ac:picMkLst>
        </pc:picChg>
        <pc:picChg chg="mod">
          <ac:chgData name="Branko Rumenović" userId="9e01392c-cd60-4e54-8d59-d280021d755c" providerId="ADAL" clId="{F6FEFBBF-E0FE-44A9-B103-196D616B7931}" dt="2020-10-13T06:03:55.620" v="634" actId="1076"/>
          <ac:picMkLst>
            <pc:docMk/>
            <pc:sldMk cId="2193005312" sldId="315"/>
            <ac:picMk id="16386" creationId="{AA608DB4-E6C5-4FEF-A8EE-05AC1C5F0D47}"/>
          </ac:picMkLst>
        </pc:picChg>
        <pc:picChg chg="mod">
          <ac:chgData name="Branko Rumenović" userId="9e01392c-cd60-4e54-8d59-d280021d755c" providerId="ADAL" clId="{F6FEFBBF-E0FE-44A9-B103-196D616B7931}" dt="2020-10-13T06:04:12.451" v="638" actId="1076"/>
          <ac:picMkLst>
            <pc:docMk/>
            <pc:sldMk cId="2193005312" sldId="315"/>
            <ac:picMk id="17410" creationId="{CADEF0DD-B7F1-4968-9ABE-EF0E8C190627}"/>
          </ac:picMkLst>
        </pc:picChg>
      </pc:sldChg>
      <pc:sldChg chg="addSp">
        <pc:chgData name="Branko Rumenović" userId="9e01392c-cd60-4e54-8d59-d280021d755c" providerId="ADAL" clId="{F6FEFBBF-E0FE-44A9-B103-196D616B7931}" dt="2020-10-13T06:04:04.304" v="635"/>
        <pc:sldMkLst>
          <pc:docMk/>
          <pc:sldMk cId="2464659833" sldId="315"/>
        </pc:sldMkLst>
        <pc:picChg chg="add">
          <ac:chgData name="Branko Rumenović" userId="9e01392c-cd60-4e54-8d59-d280021d755c" providerId="ADAL" clId="{F6FEFBBF-E0FE-44A9-B103-196D616B7931}" dt="2020-10-13T06:04:04.304" v="635"/>
          <ac:picMkLst>
            <pc:docMk/>
            <pc:sldMk cId="2464659833" sldId="315"/>
            <ac:picMk id="17410" creationId="{CADEF0DD-B7F1-4968-9ABE-EF0E8C190627}"/>
          </ac:picMkLst>
        </pc:picChg>
      </pc:sldChg>
      <pc:sldChg chg="addSp">
        <pc:chgData name="Branko Rumenović" userId="9e01392c-cd60-4e54-8d59-d280021d755c" providerId="ADAL" clId="{F6FEFBBF-E0FE-44A9-B103-196D616B7931}" dt="2020-10-13T06:03:21.880" v="624"/>
        <pc:sldMkLst>
          <pc:docMk/>
          <pc:sldMk cId="3076888255" sldId="315"/>
        </pc:sldMkLst>
        <pc:picChg chg="add">
          <ac:chgData name="Branko Rumenović" userId="9e01392c-cd60-4e54-8d59-d280021d755c" providerId="ADAL" clId="{F6FEFBBF-E0FE-44A9-B103-196D616B7931}" dt="2020-10-13T06:03:21.880" v="624"/>
          <ac:picMkLst>
            <pc:docMk/>
            <pc:sldMk cId="3076888255" sldId="315"/>
            <ac:picMk id="14338" creationId="{62EC61CD-FF44-4258-8DDB-5235EA75190C}"/>
          </ac:picMkLst>
        </pc:picChg>
      </pc:sldChg>
      <pc:sldChg chg="addSp">
        <pc:chgData name="Branko Rumenović" userId="9e01392c-cd60-4e54-8d59-d280021d755c" providerId="ADAL" clId="{F6FEFBBF-E0FE-44A9-B103-196D616B7931}" dt="2020-10-13T06:03:50.579" v="631"/>
        <pc:sldMkLst>
          <pc:docMk/>
          <pc:sldMk cId="3514804957" sldId="315"/>
        </pc:sldMkLst>
        <pc:picChg chg="add">
          <ac:chgData name="Branko Rumenović" userId="9e01392c-cd60-4e54-8d59-d280021d755c" providerId="ADAL" clId="{F6FEFBBF-E0FE-44A9-B103-196D616B7931}" dt="2020-10-13T06:03:50.579" v="631"/>
          <ac:picMkLst>
            <pc:docMk/>
            <pc:sldMk cId="3514804957" sldId="315"/>
            <ac:picMk id="16386" creationId="{AA608DB4-E6C5-4FEF-A8EE-05AC1C5F0D47}"/>
          </ac:picMkLst>
        </pc:picChg>
      </pc:sldChg>
      <pc:sldChg chg="addSp modSp new add del mod ord setBg">
        <pc:chgData name="Branko Rumenović" userId="9e01392c-cd60-4e54-8d59-d280021d755c" providerId="ADAL" clId="{F6FEFBBF-E0FE-44A9-B103-196D616B7931}" dt="2020-10-13T06:08:22.812" v="669"/>
        <pc:sldMkLst>
          <pc:docMk/>
          <pc:sldMk cId="843014599" sldId="316"/>
        </pc:sldMkLst>
        <pc:spChg chg="add">
          <ac:chgData name="Branko Rumenović" userId="9e01392c-cd60-4e54-8d59-d280021d755c" providerId="ADAL" clId="{F6FEFBBF-E0FE-44A9-B103-196D616B7931}" dt="2020-10-13T06:04:49.579" v="641" actId="26606"/>
          <ac:spMkLst>
            <pc:docMk/>
            <pc:sldMk cId="843014599" sldId="316"/>
            <ac:spMk id="71" creationId="{21029ED5-F105-4DD2-99C8-1E4422817978}"/>
          </ac:spMkLst>
        </pc:spChg>
        <pc:spChg chg="add">
          <ac:chgData name="Branko Rumenović" userId="9e01392c-cd60-4e54-8d59-d280021d755c" providerId="ADAL" clId="{F6FEFBBF-E0FE-44A9-B103-196D616B7931}" dt="2020-10-13T06:04:49.579" v="641" actId="26606"/>
          <ac:spMkLst>
            <pc:docMk/>
            <pc:sldMk cId="843014599" sldId="316"/>
            <ac:spMk id="84" creationId="{5C9652B3-A450-4ED6-8FBF-F536BA60B4D8}"/>
          </ac:spMkLst>
        </pc:spChg>
        <pc:grpChg chg="add">
          <ac:chgData name="Branko Rumenović" userId="9e01392c-cd60-4e54-8d59-d280021d755c" providerId="ADAL" clId="{F6FEFBBF-E0FE-44A9-B103-196D616B7931}" dt="2020-10-13T06:04:49.579" v="641" actId="26606"/>
          <ac:grpSpMkLst>
            <pc:docMk/>
            <pc:sldMk cId="843014599" sldId="316"/>
            <ac:grpSpMk id="73" creationId="{2D621E68-BF28-4A1C-B1A2-4E55E139E79A}"/>
          </ac:grpSpMkLst>
        </pc:grpChg>
        <pc:picChg chg="mod">
          <ac:chgData name="Branko Rumenović" userId="9e01392c-cd60-4e54-8d59-d280021d755c" providerId="ADAL" clId="{F6FEFBBF-E0FE-44A9-B103-196D616B7931}" dt="2020-10-13T06:04:49.579" v="641" actId="26606"/>
          <ac:picMkLst>
            <pc:docMk/>
            <pc:sldMk cId="843014599" sldId="316"/>
            <ac:picMk id="18434" creationId="{4A402F42-8B6A-4C18-AE76-9636F2D74714}"/>
          </ac:picMkLst>
        </pc:picChg>
      </pc:sldChg>
      <pc:sldChg chg="addSp">
        <pc:chgData name="Branko Rumenović" userId="9e01392c-cd60-4e54-8d59-d280021d755c" providerId="ADAL" clId="{F6FEFBBF-E0FE-44A9-B103-196D616B7931}" dt="2020-10-13T06:04:44.976" v="639"/>
        <pc:sldMkLst>
          <pc:docMk/>
          <pc:sldMk cId="1272070882" sldId="316"/>
        </pc:sldMkLst>
        <pc:picChg chg="add">
          <ac:chgData name="Branko Rumenović" userId="9e01392c-cd60-4e54-8d59-d280021d755c" providerId="ADAL" clId="{F6FEFBBF-E0FE-44A9-B103-196D616B7931}" dt="2020-10-13T06:04:44.976" v="639"/>
          <ac:picMkLst>
            <pc:docMk/>
            <pc:sldMk cId="1272070882" sldId="316"/>
            <ac:picMk id="18434" creationId="{4A402F42-8B6A-4C18-AE76-9636F2D74714}"/>
          </ac:picMkLst>
        </pc:picChg>
      </pc:sldChg>
      <pc:sldChg chg="addSp">
        <pc:chgData name="Branko Rumenović" userId="9e01392c-cd60-4e54-8d59-d280021d755c" providerId="ADAL" clId="{F6FEFBBF-E0FE-44A9-B103-196D616B7931}" dt="2020-10-13T06:06:18.514" v="647"/>
        <pc:sldMkLst>
          <pc:docMk/>
          <pc:sldMk cId="627724315" sldId="317"/>
        </pc:sldMkLst>
        <pc:picChg chg="add">
          <ac:chgData name="Branko Rumenović" userId="9e01392c-cd60-4e54-8d59-d280021d755c" providerId="ADAL" clId="{F6FEFBBF-E0FE-44A9-B103-196D616B7931}" dt="2020-10-13T06:06:18.514" v="647"/>
          <ac:picMkLst>
            <pc:docMk/>
            <pc:sldMk cId="627724315" sldId="317"/>
            <ac:picMk id="21506" creationId="{4B7C7552-1104-4A95-893A-C0B5C9EC0AF6}"/>
          </ac:picMkLst>
        </pc:picChg>
      </pc:sldChg>
      <pc:sldChg chg="addSp">
        <pc:chgData name="Branko Rumenović" userId="9e01392c-cd60-4e54-8d59-d280021d755c" providerId="ADAL" clId="{F6FEFBBF-E0FE-44A9-B103-196D616B7931}" dt="2020-10-13T06:07:53.531" v="662"/>
        <pc:sldMkLst>
          <pc:docMk/>
          <pc:sldMk cId="732265681" sldId="317"/>
        </pc:sldMkLst>
        <pc:picChg chg="add">
          <ac:chgData name="Branko Rumenović" userId="9e01392c-cd60-4e54-8d59-d280021d755c" providerId="ADAL" clId="{F6FEFBBF-E0FE-44A9-B103-196D616B7931}" dt="2020-10-13T06:07:53.531" v="662"/>
          <ac:picMkLst>
            <pc:docMk/>
            <pc:sldMk cId="732265681" sldId="317"/>
            <ac:picMk id="23554" creationId="{D65C3F55-98FF-433F-ABDC-B07538907C30}"/>
          </ac:picMkLst>
        </pc:picChg>
      </pc:sldChg>
      <pc:sldChg chg="addSp">
        <pc:chgData name="Branko Rumenović" userId="9e01392c-cd60-4e54-8d59-d280021d755c" providerId="ADAL" clId="{F6FEFBBF-E0FE-44A9-B103-196D616B7931}" dt="2020-10-13T06:05:40.480" v="645"/>
        <pc:sldMkLst>
          <pc:docMk/>
          <pc:sldMk cId="902449527" sldId="317"/>
        </pc:sldMkLst>
        <pc:picChg chg="add">
          <ac:chgData name="Branko Rumenović" userId="9e01392c-cd60-4e54-8d59-d280021d755c" providerId="ADAL" clId="{F6FEFBBF-E0FE-44A9-B103-196D616B7931}" dt="2020-10-13T06:05:40.480" v="645"/>
          <ac:picMkLst>
            <pc:docMk/>
            <pc:sldMk cId="902449527" sldId="317"/>
            <ac:picMk id="20482" creationId="{3FA76E13-8021-4832-8EE9-DBCEFFADCA7E}"/>
          </ac:picMkLst>
        </pc:picChg>
      </pc:sldChg>
      <pc:sldChg chg="addSp modSp new add del mod setBg">
        <pc:chgData name="Branko Rumenović" userId="9e01392c-cd60-4e54-8d59-d280021d755c" providerId="ADAL" clId="{F6FEFBBF-E0FE-44A9-B103-196D616B7931}" dt="2020-10-13T06:08:14.718" v="667" actId="1076"/>
        <pc:sldMkLst>
          <pc:docMk/>
          <pc:sldMk cId="1814549899" sldId="317"/>
        </pc:sldMkLst>
        <pc:spChg chg="add">
          <ac:chgData name="Branko Rumenović" userId="9e01392c-cd60-4e54-8d59-d280021d755c" providerId="ADAL" clId="{F6FEFBBF-E0FE-44A9-B103-196D616B7931}" dt="2020-10-13T06:06:47.067" v="649" actId="26606"/>
          <ac:spMkLst>
            <pc:docMk/>
            <pc:sldMk cId="1814549899" sldId="317"/>
            <ac:spMk id="73" creationId="{799448F2-0E5B-42DA-B2D1-11A14E947BD4}"/>
          </ac:spMkLst>
        </pc:spChg>
        <pc:spChg chg="add">
          <ac:chgData name="Branko Rumenović" userId="9e01392c-cd60-4e54-8d59-d280021d755c" providerId="ADAL" clId="{F6FEFBBF-E0FE-44A9-B103-196D616B7931}" dt="2020-10-13T06:06:47.067" v="649" actId="26606"/>
          <ac:spMkLst>
            <pc:docMk/>
            <pc:sldMk cId="1814549899" sldId="317"/>
            <ac:spMk id="75" creationId="{4E8A7552-20E1-4F34-ADAB-C1DB6634D47E}"/>
          </ac:spMkLst>
        </pc:spChg>
        <pc:picChg chg="mod ord">
          <ac:chgData name="Branko Rumenović" userId="9e01392c-cd60-4e54-8d59-d280021d755c" providerId="ADAL" clId="{F6FEFBBF-E0FE-44A9-B103-196D616B7931}" dt="2020-10-13T06:07:48.188" v="661" actId="1076"/>
          <ac:picMkLst>
            <pc:docMk/>
            <pc:sldMk cId="1814549899" sldId="317"/>
            <ac:picMk id="19458" creationId="{D245578B-5176-4D66-91BA-DB8231BD7101}"/>
          </ac:picMkLst>
        </pc:picChg>
        <pc:picChg chg="mod ord">
          <ac:chgData name="Branko Rumenović" userId="9e01392c-cd60-4e54-8d59-d280021d755c" providerId="ADAL" clId="{F6FEFBBF-E0FE-44A9-B103-196D616B7931}" dt="2020-10-13T06:06:47.067" v="649" actId="26606"/>
          <ac:picMkLst>
            <pc:docMk/>
            <pc:sldMk cId="1814549899" sldId="317"/>
            <ac:picMk id="20482" creationId="{3FA76E13-8021-4832-8EE9-DBCEFFADCA7E}"/>
          </ac:picMkLst>
        </pc:picChg>
        <pc:picChg chg="mod">
          <ac:chgData name="Branko Rumenović" userId="9e01392c-cd60-4e54-8d59-d280021d755c" providerId="ADAL" clId="{F6FEFBBF-E0FE-44A9-B103-196D616B7931}" dt="2020-10-13T06:08:14.718" v="667" actId="1076"/>
          <ac:picMkLst>
            <pc:docMk/>
            <pc:sldMk cId="1814549899" sldId="317"/>
            <ac:picMk id="21506" creationId="{4B7C7552-1104-4A95-893A-C0B5C9EC0AF6}"/>
          </ac:picMkLst>
        </pc:picChg>
        <pc:picChg chg="mod">
          <ac:chgData name="Branko Rumenović" userId="9e01392c-cd60-4e54-8d59-d280021d755c" providerId="ADAL" clId="{F6FEFBBF-E0FE-44A9-B103-196D616B7931}" dt="2020-10-13T06:07:40.900" v="659" actId="1076"/>
          <ac:picMkLst>
            <pc:docMk/>
            <pc:sldMk cId="1814549899" sldId="317"/>
            <ac:picMk id="22530" creationId="{A6669C8C-AA9F-4A92-B365-E9F3FF8A3D17}"/>
          </ac:picMkLst>
        </pc:picChg>
        <pc:picChg chg="mod">
          <ac:chgData name="Branko Rumenović" userId="9e01392c-cd60-4e54-8d59-d280021d755c" providerId="ADAL" clId="{F6FEFBBF-E0FE-44A9-B103-196D616B7931}" dt="2020-10-13T06:08:03.458" v="665" actId="1076"/>
          <ac:picMkLst>
            <pc:docMk/>
            <pc:sldMk cId="1814549899" sldId="317"/>
            <ac:picMk id="23554" creationId="{D65C3F55-98FF-433F-ABDC-B07538907C30}"/>
          </ac:picMkLst>
        </pc:picChg>
      </pc:sldChg>
      <pc:sldChg chg="addSp">
        <pc:chgData name="Branko Rumenović" userId="9e01392c-cd60-4e54-8d59-d280021d755c" providerId="ADAL" clId="{F6FEFBBF-E0FE-44A9-B103-196D616B7931}" dt="2020-10-13T06:05:13.213" v="643"/>
        <pc:sldMkLst>
          <pc:docMk/>
          <pc:sldMk cId="2202995211" sldId="317"/>
        </pc:sldMkLst>
        <pc:picChg chg="add">
          <ac:chgData name="Branko Rumenović" userId="9e01392c-cd60-4e54-8d59-d280021d755c" providerId="ADAL" clId="{F6FEFBBF-E0FE-44A9-B103-196D616B7931}" dt="2020-10-13T06:05:13.213" v="643"/>
          <ac:picMkLst>
            <pc:docMk/>
            <pc:sldMk cId="2202995211" sldId="317"/>
            <ac:picMk id="19458" creationId="{D245578B-5176-4D66-91BA-DB8231BD7101}"/>
          </ac:picMkLst>
        </pc:picChg>
      </pc:sldChg>
      <pc:sldChg chg="addSp">
        <pc:chgData name="Branko Rumenović" userId="9e01392c-cd60-4e54-8d59-d280021d755c" providerId="ADAL" clId="{F6FEFBBF-E0FE-44A9-B103-196D616B7931}" dt="2020-10-13T06:07:31.394" v="657"/>
        <pc:sldMkLst>
          <pc:docMk/>
          <pc:sldMk cId="2830541673" sldId="317"/>
        </pc:sldMkLst>
        <pc:picChg chg="add">
          <ac:chgData name="Branko Rumenović" userId="9e01392c-cd60-4e54-8d59-d280021d755c" providerId="ADAL" clId="{F6FEFBBF-E0FE-44A9-B103-196D616B7931}" dt="2020-10-13T06:07:31.394" v="657"/>
          <ac:picMkLst>
            <pc:docMk/>
            <pc:sldMk cId="2830541673" sldId="317"/>
            <ac:picMk id="22530" creationId="{A6669C8C-AA9F-4A92-B365-E9F3FF8A3D17}"/>
          </ac:picMkLst>
        </pc:picChg>
      </pc:sldChg>
      <pc:sldChg chg="addSp">
        <pc:chgData name="Branko Rumenović" userId="9e01392c-cd60-4e54-8d59-d280021d755c" providerId="ADAL" clId="{F6FEFBBF-E0FE-44A9-B103-196D616B7931}" dt="2020-10-13T14:01:36.513" v="746"/>
        <pc:sldMkLst>
          <pc:docMk/>
          <pc:sldMk cId="79403359" sldId="318"/>
        </pc:sldMkLst>
        <pc:picChg chg="add">
          <ac:chgData name="Branko Rumenović" userId="9e01392c-cd60-4e54-8d59-d280021d755c" providerId="ADAL" clId="{F6FEFBBF-E0FE-44A9-B103-196D616B7931}" dt="2020-10-13T14:01:36.513" v="746"/>
          <ac:picMkLst>
            <pc:docMk/>
            <pc:sldMk cId="79403359" sldId="318"/>
            <ac:picMk id="1026" creationId="{93BFAB6F-D184-45E8-90E0-D8575E93C68D}"/>
          </ac:picMkLst>
        </pc:picChg>
      </pc:sldChg>
      <pc:sldChg chg="addSp modSp new add del mod modClrScheme chgLayout">
        <pc:chgData name="Branko Rumenović" userId="9e01392c-cd60-4e54-8d59-d280021d755c" providerId="ADAL" clId="{F6FEFBBF-E0FE-44A9-B103-196D616B7931}" dt="2020-10-13T14:02:19.222" v="756" actId="1076"/>
        <pc:sldMkLst>
          <pc:docMk/>
          <pc:sldMk cId="2268535863" sldId="318"/>
        </pc:sldMkLst>
        <pc:spChg chg="add mod">
          <ac:chgData name="Branko Rumenović" userId="9e01392c-cd60-4e54-8d59-d280021d755c" providerId="ADAL" clId="{F6FEFBBF-E0FE-44A9-B103-196D616B7931}" dt="2020-10-13T14:00:15.606" v="745" actId="20577"/>
          <ac:spMkLst>
            <pc:docMk/>
            <pc:sldMk cId="2268535863" sldId="318"/>
            <ac:spMk id="2" creationId="{9A9C23CF-23E2-4C12-8940-DBA4B984F173}"/>
          </ac:spMkLst>
        </pc:spChg>
        <pc:picChg chg="mod">
          <ac:chgData name="Branko Rumenović" userId="9e01392c-cd60-4e54-8d59-d280021d755c" providerId="ADAL" clId="{F6FEFBBF-E0FE-44A9-B103-196D616B7931}" dt="2020-10-13T14:02:19.222" v="756" actId="1076"/>
          <ac:picMkLst>
            <pc:docMk/>
            <pc:sldMk cId="2268535863" sldId="318"/>
            <ac:picMk id="1026" creationId="{93BFAB6F-D184-45E8-90E0-D8575E93C68D}"/>
          </ac:picMkLst>
        </pc:picChg>
        <pc:picChg chg="mod">
          <ac:chgData name="Branko Rumenović" userId="9e01392c-cd60-4e54-8d59-d280021d755c" providerId="ADAL" clId="{F6FEFBBF-E0FE-44A9-B103-196D616B7931}" dt="2020-10-13T14:02:17.598" v="755" actId="1076"/>
          <ac:picMkLst>
            <pc:docMk/>
            <pc:sldMk cId="2268535863" sldId="318"/>
            <ac:picMk id="2050" creationId="{698C500F-523F-4E17-ADE6-E426AD84CAA3}"/>
          </ac:picMkLst>
        </pc:picChg>
        <pc:picChg chg="mod">
          <ac:chgData name="Branko Rumenović" userId="9e01392c-cd60-4e54-8d59-d280021d755c" providerId="ADAL" clId="{F6FEFBBF-E0FE-44A9-B103-196D616B7931}" dt="2020-10-13T14:02:14.916" v="753" actId="1076"/>
          <ac:picMkLst>
            <pc:docMk/>
            <pc:sldMk cId="2268535863" sldId="318"/>
            <ac:picMk id="3074" creationId="{9C95AA61-1F3F-489D-82F4-EDBB93B8783A}"/>
          </ac:picMkLst>
        </pc:picChg>
      </pc:sldChg>
      <pc:sldChg chg="addSp">
        <pc:chgData name="Branko Rumenović" userId="9e01392c-cd60-4e54-8d59-d280021d755c" providerId="ADAL" clId="{F6FEFBBF-E0FE-44A9-B103-196D616B7931}" dt="2020-10-13T14:02:11.152" v="750"/>
        <pc:sldMkLst>
          <pc:docMk/>
          <pc:sldMk cId="2624997988" sldId="318"/>
        </pc:sldMkLst>
        <pc:picChg chg="add">
          <ac:chgData name="Branko Rumenović" userId="9e01392c-cd60-4e54-8d59-d280021d755c" providerId="ADAL" clId="{F6FEFBBF-E0FE-44A9-B103-196D616B7931}" dt="2020-10-13T14:02:11.152" v="750"/>
          <ac:picMkLst>
            <pc:docMk/>
            <pc:sldMk cId="2624997988" sldId="318"/>
            <ac:picMk id="3074" creationId="{9C95AA61-1F3F-489D-82F4-EDBB93B8783A}"/>
          </ac:picMkLst>
        </pc:picChg>
      </pc:sldChg>
      <pc:sldChg chg="addSp">
        <pc:chgData name="Branko Rumenović" userId="9e01392c-cd60-4e54-8d59-d280021d755c" providerId="ADAL" clId="{F6FEFBBF-E0FE-44A9-B103-196D616B7931}" dt="2020-10-13T14:01:56.145" v="748"/>
        <pc:sldMkLst>
          <pc:docMk/>
          <pc:sldMk cId="2985068784" sldId="318"/>
        </pc:sldMkLst>
        <pc:picChg chg="add">
          <ac:chgData name="Branko Rumenović" userId="9e01392c-cd60-4e54-8d59-d280021d755c" providerId="ADAL" clId="{F6FEFBBF-E0FE-44A9-B103-196D616B7931}" dt="2020-10-13T14:01:56.145" v="748"/>
          <ac:picMkLst>
            <pc:docMk/>
            <pc:sldMk cId="2985068784" sldId="318"/>
            <ac:picMk id="2050" creationId="{698C500F-523F-4E17-ADE6-E426AD84CAA3}"/>
          </ac:picMkLst>
        </pc:picChg>
      </pc:sldChg>
      <pc:sldChg chg="addSp delSp modSp new del mod setBg">
        <pc:chgData name="Branko Rumenović" userId="9e01392c-cd60-4e54-8d59-d280021d755c" providerId="ADAL" clId="{F6FEFBBF-E0FE-44A9-B103-196D616B7931}" dt="2020-10-13T15:24:35.090" v="773" actId="47"/>
        <pc:sldMkLst>
          <pc:docMk/>
          <pc:sldMk cId="289103328" sldId="319"/>
        </pc:sldMkLst>
        <pc:spChg chg="del">
          <ac:chgData name="Branko Rumenović" userId="9e01392c-cd60-4e54-8d59-d280021d755c" providerId="ADAL" clId="{F6FEFBBF-E0FE-44A9-B103-196D616B7931}" dt="2020-10-13T15:23:25.604" v="759" actId="26606"/>
          <ac:spMkLst>
            <pc:docMk/>
            <pc:sldMk cId="289103328" sldId="319"/>
            <ac:spMk id="2" creationId="{497B8DAC-6EE4-4469-95DA-0F91A2299724}"/>
          </ac:spMkLst>
        </pc:spChg>
        <pc:spChg chg="del">
          <ac:chgData name="Branko Rumenović" userId="9e01392c-cd60-4e54-8d59-d280021d755c" providerId="ADAL" clId="{F6FEFBBF-E0FE-44A9-B103-196D616B7931}" dt="2020-10-13T15:23:18.263" v="758" actId="931"/>
          <ac:spMkLst>
            <pc:docMk/>
            <pc:sldMk cId="289103328" sldId="319"/>
            <ac:spMk id="3" creationId="{3560ED95-4A07-4E76-BD50-0A609895334F}"/>
          </ac:spMkLst>
        </pc:spChg>
        <pc:spChg chg="add del">
          <ac:chgData name="Branko Rumenović" userId="9e01392c-cd60-4e54-8d59-d280021d755c" providerId="ADAL" clId="{F6FEFBBF-E0FE-44A9-B103-196D616B7931}" dt="2020-10-13T15:24:32.324" v="772" actId="26606"/>
          <ac:spMkLst>
            <pc:docMk/>
            <pc:sldMk cId="289103328" sldId="319"/>
            <ac:spMk id="22" creationId="{21029ED5-F105-4DD2-99C8-1E4422817978}"/>
          </ac:spMkLst>
        </pc:spChg>
        <pc:spChg chg="add del">
          <ac:chgData name="Branko Rumenović" userId="9e01392c-cd60-4e54-8d59-d280021d755c" providerId="ADAL" clId="{F6FEFBBF-E0FE-44A9-B103-196D616B7931}" dt="2020-10-13T15:24:32.324" v="772" actId="26606"/>
          <ac:spMkLst>
            <pc:docMk/>
            <pc:sldMk cId="289103328" sldId="319"/>
            <ac:spMk id="35" creationId="{5C9652B3-A450-4ED6-8FBF-F536BA60B4D8}"/>
          </ac:spMkLst>
        </pc:spChg>
        <pc:spChg chg="add del">
          <ac:chgData name="Branko Rumenović" userId="9e01392c-cd60-4e54-8d59-d280021d755c" providerId="ADAL" clId="{F6FEFBBF-E0FE-44A9-B103-196D616B7931}" dt="2020-10-13T15:23:55.555" v="766" actId="26606"/>
          <ac:spMkLst>
            <pc:docMk/>
            <pc:sldMk cId="289103328" sldId="319"/>
            <ac:spMk id="52" creationId="{542A1125-BEEF-4B06-B7A6-5C89AFBF8026}"/>
          </ac:spMkLst>
        </pc:spChg>
        <pc:spChg chg="add del">
          <ac:chgData name="Branko Rumenović" userId="9e01392c-cd60-4e54-8d59-d280021d755c" providerId="ADAL" clId="{F6FEFBBF-E0FE-44A9-B103-196D616B7931}" dt="2020-10-13T15:23:55.555" v="766" actId="26606"/>
          <ac:spMkLst>
            <pc:docMk/>
            <pc:sldMk cId="289103328" sldId="319"/>
            <ac:spMk id="54" creationId="{341AF29A-C02E-4F6E-AE31-4D61F939D5C3}"/>
          </ac:spMkLst>
        </pc:spChg>
        <pc:spChg chg="add del">
          <ac:chgData name="Branko Rumenović" userId="9e01392c-cd60-4e54-8d59-d280021d755c" providerId="ADAL" clId="{F6FEFBBF-E0FE-44A9-B103-196D616B7931}" dt="2020-10-13T15:23:55.555" v="766" actId="26606"/>
          <ac:spMkLst>
            <pc:docMk/>
            <pc:sldMk cId="289103328" sldId="319"/>
            <ac:spMk id="56" creationId="{64803267-175B-4586-A120-09F386B975F2}"/>
          </ac:spMkLst>
        </pc:spChg>
        <pc:spChg chg="add del">
          <ac:chgData name="Branko Rumenović" userId="9e01392c-cd60-4e54-8d59-d280021d755c" providerId="ADAL" clId="{F6FEFBBF-E0FE-44A9-B103-196D616B7931}" dt="2020-10-13T15:24:10.910" v="768" actId="26606"/>
          <ac:spMkLst>
            <pc:docMk/>
            <pc:sldMk cId="289103328" sldId="319"/>
            <ac:spMk id="65" creationId="{7941F9B1-B01B-4A84-89D9-B169AEB4E456}"/>
          </ac:spMkLst>
        </pc:spChg>
        <pc:spChg chg="add del">
          <ac:chgData name="Branko Rumenović" userId="9e01392c-cd60-4e54-8d59-d280021d755c" providerId="ADAL" clId="{F6FEFBBF-E0FE-44A9-B103-196D616B7931}" dt="2020-10-13T15:24:10.910" v="768" actId="26606"/>
          <ac:spMkLst>
            <pc:docMk/>
            <pc:sldMk cId="289103328" sldId="319"/>
            <ac:spMk id="66" creationId="{03E8462A-FEBA-4848-81CC-3F8DA3E477BE}"/>
          </ac:spMkLst>
        </pc:spChg>
        <pc:spChg chg="add del">
          <ac:chgData name="Branko Rumenović" userId="9e01392c-cd60-4e54-8d59-d280021d755c" providerId="ADAL" clId="{F6FEFBBF-E0FE-44A9-B103-196D616B7931}" dt="2020-10-13T15:24:29.084" v="770" actId="26606"/>
          <ac:spMkLst>
            <pc:docMk/>
            <pc:sldMk cId="289103328" sldId="319"/>
            <ac:spMk id="71" creationId="{21029ED5-F105-4DD2-99C8-1E4422817978}"/>
          </ac:spMkLst>
        </pc:spChg>
        <pc:spChg chg="add del">
          <ac:chgData name="Branko Rumenović" userId="9e01392c-cd60-4e54-8d59-d280021d755c" providerId="ADAL" clId="{F6FEFBBF-E0FE-44A9-B103-196D616B7931}" dt="2020-10-13T15:24:29.084" v="770" actId="26606"/>
          <ac:spMkLst>
            <pc:docMk/>
            <pc:sldMk cId="289103328" sldId="319"/>
            <ac:spMk id="74" creationId="{5C9652B3-A450-4ED6-8FBF-F536BA60B4D8}"/>
          </ac:spMkLst>
        </pc:spChg>
        <pc:spChg chg="add del">
          <ac:chgData name="Branko Rumenović" userId="9e01392c-cd60-4e54-8d59-d280021d755c" providerId="ADAL" clId="{F6FEFBBF-E0FE-44A9-B103-196D616B7931}" dt="2020-10-13T15:24:32.324" v="772" actId="26606"/>
          <ac:spMkLst>
            <pc:docMk/>
            <pc:sldMk cId="289103328" sldId="319"/>
            <ac:spMk id="77" creationId="{03E8462A-FEBA-4848-81CC-3F8DA3E477BE}"/>
          </ac:spMkLst>
        </pc:spChg>
        <pc:spChg chg="add del">
          <ac:chgData name="Branko Rumenović" userId="9e01392c-cd60-4e54-8d59-d280021d755c" providerId="ADAL" clId="{F6FEFBBF-E0FE-44A9-B103-196D616B7931}" dt="2020-10-13T15:24:32.324" v="772" actId="26606"/>
          <ac:spMkLst>
            <pc:docMk/>
            <pc:sldMk cId="289103328" sldId="319"/>
            <ac:spMk id="80" creationId="{7941F9B1-B01B-4A84-89D9-B169AEB4E456}"/>
          </ac:spMkLst>
        </pc:spChg>
        <pc:grpChg chg="add del">
          <ac:chgData name="Branko Rumenović" userId="9e01392c-cd60-4e54-8d59-d280021d755c" providerId="ADAL" clId="{F6FEFBBF-E0FE-44A9-B103-196D616B7931}" dt="2020-10-13T15:24:32.324" v="772" actId="26606"/>
          <ac:grpSpMkLst>
            <pc:docMk/>
            <pc:sldMk cId="289103328" sldId="319"/>
            <ac:grpSpMk id="10" creationId="{DDE8DE2B-61C1-46D5-BEB8-521321C182C4}"/>
          </ac:grpSpMkLst>
        </pc:grpChg>
        <pc:grpChg chg="add del">
          <ac:chgData name="Branko Rumenović" userId="9e01392c-cd60-4e54-8d59-d280021d755c" providerId="ADAL" clId="{F6FEFBBF-E0FE-44A9-B103-196D616B7931}" dt="2020-10-13T15:24:32.324" v="772" actId="26606"/>
          <ac:grpSpMkLst>
            <pc:docMk/>
            <pc:sldMk cId="289103328" sldId="319"/>
            <ac:grpSpMk id="24" creationId="{2D621E68-BF28-4A1C-B1A2-4E55E139E79A}"/>
          </ac:grpSpMkLst>
        </pc:grpChg>
        <pc:grpChg chg="add del">
          <ac:chgData name="Branko Rumenović" userId="9e01392c-cd60-4e54-8d59-d280021d755c" providerId="ADAL" clId="{F6FEFBBF-E0FE-44A9-B103-196D616B7931}" dt="2020-10-13T15:23:55.555" v="766" actId="26606"/>
          <ac:grpSpMkLst>
            <pc:docMk/>
            <pc:sldMk cId="289103328" sldId="319"/>
            <ac:grpSpMk id="40" creationId="{609316A9-990D-4EC3-A671-70EE5C1493A4}"/>
          </ac:grpSpMkLst>
        </pc:grpChg>
        <pc:grpChg chg="add del">
          <ac:chgData name="Branko Rumenović" userId="9e01392c-cd60-4e54-8d59-d280021d755c" providerId="ADAL" clId="{F6FEFBBF-E0FE-44A9-B103-196D616B7931}" dt="2020-10-13T15:24:10.910" v="768" actId="26606"/>
          <ac:grpSpMkLst>
            <pc:docMk/>
            <pc:sldMk cId="289103328" sldId="319"/>
            <ac:grpSpMk id="64" creationId="{609316A9-990D-4EC3-A671-70EE5C1493A4}"/>
          </ac:grpSpMkLst>
        </pc:grpChg>
        <pc:grpChg chg="add del">
          <ac:chgData name="Branko Rumenović" userId="9e01392c-cd60-4e54-8d59-d280021d755c" providerId="ADAL" clId="{F6FEFBBF-E0FE-44A9-B103-196D616B7931}" dt="2020-10-13T15:24:10.910" v="768" actId="26606"/>
          <ac:grpSpMkLst>
            <pc:docMk/>
            <pc:sldMk cId="289103328" sldId="319"/>
            <ac:grpSpMk id="67" creationId="{2109F83F-40FE-4DB3-84CC-09FB3340D06D}"/>
          </ac:grpSpMkLst>
        </pc:grpChg>
        <pc:grpChg chg="add del">
          <ac:chgData name="Branko Rumenović" userId="9e01392c-cd60-4e54-8d59-d280021d755c" providerId="ADAL" clId="{F6FEFBBF-E0FE-44A9-B103-196D616B7931}" dt="2020-10-13T15:24:29.084" v="770" actId="26606"/>
          <ac:grpSpMkLst>
            <pc:docMk/>
            <pc:sldMk cId="289103328" sldId="319"/>
            <ac:grpSpMk id="70" creationId="{DDE8DE2B-61C1-46D5-BEB8-521321C182C4}"/>
          </ac:grpSpMkLst>
        </pc:grpChg>
        <pc:grpChg chg="add del">
          <ac:chgData name="Branko Rumenović" userId="9e01392c-cd60-4e54-8d59-d280021d755c" providerId="ADAL" clId="{F6FEFBBF-E0FE-44A9-B103-196D616B7931}" dt="2020-10-13T15:24:29.084" v="770" actId="26606"/>
          <ac:grpSpMkLst>
            <pc:docMk/>
            <pc:sldMk cId="289103328" sldId="319"/>
            <ac:grpSpMk id="72" creationId="{2D621E68-BF28-4A1C-B1A2-4E55E139E79A}"/>
          </ac:grpSpMkLst>
        </pc:grpChg>
        <pc:grpChg chg="add del">
          <ac:chgData name="Branko Rumenović" userId="9e01392c-cd60-4e54-8d59-d280021d755c" providerId="ADAL" clId="{F6FEFBBF-E0FE-44A9-B103-196D616B7931}" dt="2020-10-13T15:24:32.324" v="772" actId="26606"/>
          <ac:grpSpMkLst>
            <pc:docMk/>
            <pc:sldMk cId="289103328" sldId="319"/>
            <ac:grpSpMk id="76" creationId="{609316A9-990D-4EC3-A671-70EE5C1493A4}"/>
          </ac:grpSpMkLst>
        </pc:grpChg>
        <pc:grpChg chg="add del">
          <ac:chgData name="Branko Rumenović" userId="9e01392c-cd60-4e54-8d59-d280021d755c" providerId="ADAL" clId="{F6FEFBBF-E0FE-44A9-B103-196D616B7931}" dt="2020-10-13T15:24:32.324" v="772" actId="26606"/>
          <ac:grpSpMkLst>
            <pc:docMk/>
            <pc:sldMk cId="289103328" sldId="319"/>
            <ac:grpSpMk id="78" creationId="{2109F83F-40FE-4DB3-84CC-09FB3340D06D}"/>
          </ac:grpSpMkLst>
        </pc:grpChg>
        <pc:picChg chg="add mod">
          <ac:chgData name="Branko Rumenović" userId="9e01392c-cd60-4e54-8d59-d280021d755c" providerId="ADAL" clId="{F6FEFBBF-E0FE-44A9-B103-196D616B7931}" dt="2020-10-13T15:24:32.324" v="772" actId="26606"/>
          <ac:picMkLst>
            <pc:docMk/>
            <pc:sldMk cId="289103328" sldId="319"/>
            <ac:picMk id="5" creationId="{541EC381-B788-41A7-B534-89B3DF2267AE}"/>
          </ac:picMkLst>
        </pc:picChg>
      </pc:sldChg>
      <pc:sldChg chg="addSp delSp modSp new mod setBg">
        <pc:chgData name="Branko Rumenović" userId="9e01392c-cd60-4e54-8d59-d280021d755c" providerId="ADAL" clId="{F6FEFBBF-E0FE-44A9-B103-196D616B7931}" dt="2020-10-13T15:23:50.532" v="764" actId="26606"/>
        <pc:sldMkLst>
          <pc:docMk/>
          <pc:sldMk cId="3404484747" sldId="320"/>
        </pc:sldMkLst>
        <pc:spChg chg="del">
          <ac:chgData name="Branko Rumenović" userId="9e01392c-cd60-4e54-8d59-d280021d755c" providerId="ADAL" clId="{F6FEFBBF-E0FE-44A9-B103-196D616B7931}" dt="2020-10-13T15:23:50.532" v="764" actId="26606"/>
          <ac:spMkLst>
            <pc:docMk/>
            <pc:sldMk cId="3404484747" sldId="320"/>
            <ac:spMk id="2" creationId="{4A6435DF-7645-4769-9C75-23F9F53AC1BE}"/>
          </ac:spMkLst>
        </pc:spChg>
        <pc:spChg chg="del">
          <ac:chgData name="Branko Rumenović" userId="9e01392c-cd60-4e54-8d59-d280021d755c" providerId="ADAL" clId="{F6FEFBBF-E0FE-44A9-B103-196D616B7931}" dt="2020-10-13T15:23:46.308" v="761" actId="931"/>
          <ac:spMkLst>
            <pc:docMk/>
            <pc:sldMk cId="3404484747" sldId="320"/>
            <ac:spMk id="3" creationId="{A9CA2E6F-674F-463F-BD5F-BE9075D8D2D9}"/>
          </ac:spMkLst>
        </pc:spChg>
        <pc:spChg chg="add">
          <ac:chgData name="Branko Rumenović" userId="9e01392c-cd60-4e54-8d59-d280021d755c" providerId="ADAL" clId="{F6FEFBBF-E0FE-44A9-B103-196D616B7931}" dt="2020-10-13T15:23:50.532" v="764" actId="26606"/>
          <ac:spMkLst>
            <pc:docMk/>
            <pc:sldMk cId="3404484747" sldId="320"/>
            <ac:spMk id="22" creationId="{03E8462A-FEBA-4848-81CC-3F8DA3E477BE}"/>
          </ac:spMkLst>
        </pc:spChg>
        <pc:spChg chg="add">
          <ac:chgData name="Branko Rumenović" userId="9e01392c-cd60-4e54-8d59-d280021d755c" providerId="ADAL" clId="{F6FEFBBF-E0FE-44A9-B103-196D616B7931}" dt="2020-10-13T15:23:50.532" v="764" actId="26606"/>
          <ac:spMkLst>
            <pc:docMk/>
            <pc:sldMk cId="3404484747" sldId="320"/>
            <ac:spMk id="35" creationId="{7941F9B1-B01B-4A84-89D9-B169AEB4E456}"/>
          </ac:spMkLst>
        </pc:spChg>
        <pc:grpChg chg="add">
          <ac:chgData name="Branko Rumenović" userId="9e01392c-cd60-4e54-8d59-d280021d755c" providerId="ADAL" clId="{F6FEFBBF-E0FE-44A9-B103-196D616B7931}" dt="2020-10-13T15:23:50.532" v="764" actId="26606"/>
          <ac:grpSpMkLst>
            <pc:docMk/>
            <pc:sldMk cId="3404484747" sldId="320"/>
            <ac:grpSpMk id="10" creationId="{609316A9-990D-4EC3-A671-70EE5C1493A4}"/>
          </ac:grpSpMkLst>
        </pc:grpChg>
        <pc:grpChg chg="add">
          <ac:chgData name="Branko Rumenović" userId="9e01392c-cd60-4e54-8d59-d280021d755c" providerId="ADAL" clId="{F6FEFBBF-E0FE-44A9-B103-196D616B7931}" dt="2020-10-13T15:23:50.532" v="764" actId="26606"/>
          <ac:grpSpMkLst>
            <pc:docMk/>
            <pc:sldMk cId="3404484747" sldId="320"/>
            <ac:grpSpMk id="24" creationId="{2109F83F-40FE-4DB3-84CC-09FB3340D06D}"/>
          </ac:grpSpMkLst>
        </pc:grpChg>
        <pc:picChg chg="add mod">
          <ac:chgData name="Branko Rumenović" userId="9e01392c-cd60-4e54-8d59-d280021d755c" providerId="ADAL" clId="{F6FEFBBF-E0FE-44A9-B103-196D616B7931}" dt="2020-10-13T15:23:50.532" v="764" actId="26606"/>
          <ac:picMkLst>
            <pc:docMk/>
            <pc:sldMk cId="3404484747" sldId="320"/>
            <ac:picMk id="5" creationId="{DE77A260-8A77-4864-AA73-F091F18FA6EB}"/>
          </ac:picMkLst>
        </pc:picChg>
      </pc:sldChg>
      <pc:sldChg chg="addSp delSp modSp new mod setBg">
        <pc:chgData name="Branko Rumenović" userId="9e01392c-cd60-4e54-8d59-d280021d755c" providerId="ADAL" clId="{F6FEFBBF-E0FE-44A9-B103-196D616B7931}" dt="2020-10-13T15:24:58.150" v="776" actId="26606"/>
        <pc:sldMkLst>
          <pc:docMk/>
          <pc:sldMk cId="794849832" sldId="321"/>
        </pc:sldMkLst>
        <pc:spChg chg="del">
          <ac:chgData name="Branko Rumenović" userId="9e01392c-cd60-4e54-8d59-d280021d755c" providerId="ADAL" clId="{F6FEFBBF-E0FE-44A9-B103-196D616B7931}" dt="2020-10-13T15:24:58.150" v="776" actId="26606"/>
          <ac:spMkLst>
            <pc:docMk/>
            <pc:sldMk cId="794849832" sldId="321"/>
            <ac:spMk id="2" creationId="{BD627DF5-2485-4471-9F3E-3312FEBB4F4C}"/>
          </ac:spMkLst>
        </pc:spChg>
        <pc:spChg chg="del">
          <ac:chgData name="Branko Rumenović" userId="9e01392c-cd60-4e54-8d59-d280021d755c" providerId="ADAL" clId="{F6FEFBBF-E0FE-44A9-B103-196D616B7931}" dt="2020-10-13T15:24:44.561" v="775" actId="931"/>
          <ac:spMkLst>
            <pc:docMk/>
            <pc:sldMk cId="794849832" sldId="321"/>
            <ac:spMk id="3" creationId="{A97F63F5-91D0-42CF-B67A-6DF64F1CE736}"/>
          </ac:spMkLst>
        </pc:spChg>
        <pc:spChg chg="add">
          <ac:chgData name="Branko Rumenović" userId="9e01392c-cd60-4e54-8d59-d280021d755c" providerId="ADAL" clId="{F6FEFBBF-E0FE-44A9-B103-196D616B7931}" dt="2020-10-13T15:24:58.150" v="776" actId="26606"/>
          <ac:spMkLst>
            <pc:docMk/>
            <pc:sldMk cId="794849832" sldId="321"/>
            <ac:spMk id="22" creationId="{03E8462A-FEBA-4848-81CC-3F8DA3E477BE}"/>
          </ac:spMkLst>
        </pc:spChg>
        <pc:spChg chg="add">
          <ac:chgData name="Branko Rumenović" userId="9e01392c-cd60-4e54-8d59-d280021d755c" providerId="ADAL" clId="{F6FEFBBF-E0FE-44A9-B103-196D616B7931}" dt="2020-10-13T15:24:58.150" v="776" actId="26606"/>
          <ac:spMkLst>
            <pc:docMk/>
            <pc:sldMk cId="794849832" sldId="321"/>
            <ac:spMk id="35" creationId="{7941F9B1-B01B-4A84-89D9-B169AEB4E456}"/>
          </ac:spMkLst>
        </pc:spChg>
        <pc:grpChg chg="add">
          <ac:chgData name="Branko Rumenović" userId="9e01392c-cd60-4e54-8d59-d280021d755c" providerId="ADAL" clId="{F6FEFBBF-E0FE-44A9-B103-196D616B7931}" dt="2020-10-13T15:24:58.150" v="776" actId="26606"/>
          <ac:grpSpMkLst>
            <pc:docMk/>
            <pc:sldMk cId="794849832" sldId="321"/>
            <ac:grpSpMk id="10" creationId="{609316A9-990D-4EC3-A671-70EE5C1493A4}"/>
          </ac:grpSpMkLst>
        </pc:grpChg>
        <pc:grpChg chg="add">
          <ac:chgData name="Branko Rumenović" userId="9e01392c-cd60-4e54-8d59-d280021d755c" providerId="ADAL" clId="{F6FEFBBF-E0FE-44A9-B103-196D616B7931}" dt="2020-10-13T15:24:58.150" v="776" actId="26606"/>
          <ac:grpSpMkLst>
            <pc:docMk/>
            <pc:sldMk cId="794849832" sldId="321"/>
            <ac:grpSpMk id="24" creationId="{2109F83F-40FE-4DB3-84CC-09FB3340D06D}"/>
          </ac:grpSpMkLst>
        </pc:grpChg>
        <pc:picChg chg="add mod">
          <ac:chgData name="Branko Rumenović" userId="9e01392c-cd60-4e54-8d59-d280021d755c" providerId="ADAL" clId="{F6FEFBBF-E0FE-44A9-B103-196D616B7931}" dt="2020-10-13T15:24:58.150" v="776" actId="26606"/>
          <ac:picMkLst>
            <pc:docMk/>
            <pc:sldMk cId="794849832" sldId="321"/>
            <ac:picMk id="5" creationId="{062017C1-B0DC-41D2-B015-93FA52FF0429}"/>
          </ac:picMkLst>
        </pc:picChg>
      </pc:sldChg>
      <pc:sldChg chg="addSp delSp modSp new mod ord setBg">
        <pc:chgData name="Branko Rumenović" userId="9e01392c-cd60-4e54-8d59-d280021d755c" providerId="ADAL" clId="{F6FEFBBF-E0FE-44A9-B103-196D616B7931}" dt="2020-10-15T10:02:01.778" v="791"/>
        <pc:sldMkLst>
          <pc:docMk/>
          <pc:sldMk cId="1013326189" sldId="322"/>
        </pc:sldMkLst>
        <pc:spChg chg="add del">
          <ac:chgData name="Branko Rumenović" userId="9e01392c-cd60-4e54-8d59-d280021d755c" providerId="ADAL" clId="{F6FEFBBF-E0FE-44A9-B103-196D616B7931}" dt="2020-10-15T10:01:56.358" v="789" actId="26606"/>
          <ac:spMkLst>
            <pc:docMk/>
            <pc:sldMk cId="1013326189" sldId="322"/>
            <ac:spMk id="10" creationId="{7459C506-5F4B-4B75-9218-C7C3F87FA8D3}"/>
          </ac:spMkLst>
        </pc:spChg>
        <pc:spChg chg="add del">
          <ac:chgData name="Branko Rumenović" userId="9e01392c-cd60-4e54-8d59-d280021d755c" providerId="ADAL" clId="{F6FEFBBF-E0FE-44A9-B103-196D616B7931}" dt="2020-10-15T10:01:56.358" v="789" actId="26606"/>
          <ac:spMkLst>
            <pc:docMk/>
            <pc:sldMk cId="1013326189" sldId="322"/>
            <ac:spMk id="23" creationId="{4E74DA95-CD7A-4D5E-9D27-67A759CE708D}"/>
          </ac:spMkLst>
        </pc:spChg>
        <pc:spChg chg="add">
          <ac:chgData name="Branko Rumenović" userId="9e01392c-cd60-4e54-8d59-d280021d755c" providerId="ADAL" clId="{F6FEFBBF-E0FE-44A9-B103-196D616B7931}" dt="2020-10-15T10:01:56.358" v="789" actId="26606"/>
          <ac:spMkLst>
            <pc:docMk/>
            <pc:sldMk cId="1013326189" sldId="322"/>
            <ac:spMk id="30" creationId="{7459C506-5F4B-4B75-9218-C7C3F87FA8D3}"/>
          </ac:spMkLst>
        </pc:spChg>
        <pc:spChg chg="add">
          <ac:chgData name="Branko Rumenović" userId="9e01392c-cd60-4e54-8d59-d280021d755c" providerId="ADAL" clId="{F6FEFBBF-E0FE-44A9-B103-196D616B7931}" dt="2020-10-15T10:01:56.358" v="789" actId="26606"/>
          <ac:spMkLst>
            <pc:docMk/>
            <pc:sldMk cId="1013326189" sldId="322"/>
            <ac:spMk id="43" creationId="{4E74DA95-CD7A-4D5E-9D27-67A759CE708D}"/>
          </ac:spMkLst>
        </pc:spChg>
        <pc:grpChg chg="add del">
          <ac:chgData name="Branko Rumenović" userId="9e01392c-cd60-4e54-8d59-d280021d755c" providerId="ADAL" clId="{F6FEFBBF-E0FE-44A9-B103-196D616B7931}" dt="2020-10-15T10:01:56.358" v="789" actId="26606"/>
          <ac:grpSpMkLst>
            <pc:docMk/>
            <pc:sldMk cId="1013326189" sldId="322"/>
            <ac:grpSpMk id="12" creationId="{BC659EEB-C3AE-4544-8263-417009DCDF41}"/>
          </ac:grpSpMkLst>
        </pc:grpChg>
        <pc:grpChg chg="add">
          <ac:chgData name="Branko Rumenović" userId="9e01392c-cd60-4e54-8d59-d280021d755c" providerId="ADAL" clId="{F6FEFBBF-E0FE-44A9-B103-196D616B7931}" dt="2020-10-15T10:01:56.358" v="789" actId="26606"/>
          <ac:grpSpMkLst>
            <pc:docMk/>
            <pc:sldMk cId="1013326189" sldId="322"/>
            <ac:grpSpMk id="32" creationId="{BC659EEB-C3AE-4544-8263-417009DCDF41}"/>
          </ac:grpSpMkLst>
        </pc:grpChg>
        <pc:picChg chg="add mod">
          <ac:chgData name="Branko Rumenović" userId="9e01392c-cd60-4e54-8d59-d280021d755c" providerId="ADAL" clId="{F6FEFBBF-E0FE-44A9-B103-196D616B7931}" dt="2020-10-15T10:01:44.639" v="784" actId="26606"/>
          <ac:picMkLst>
            <pc:docMk/>
            <pc:sldMk cId="1013326189" sldId="322"/>
            <ac:picMk id="3" creationId="{1B0D48C4-D5F9-4750-9A5B-E4E009A8A0C6}"/>
          </ac:picMkLst>
        </pc:picChg>
        <pc:picChg chg="add del mod">
          <ac:chgData name="Branko Rumenović" userId="9e01392c-cd60-4e54-8d59-d280021d755c" providerId="ADAL" clId="{F6FEFBBF-E0FE-44A9-B103-196D616B7931}" dt="2020-10-15T10:01:47.779" v="785" actId="478"/>
          <ac:picMkLst>
            <pc:docMk/>
            <pc:sldMk cId="1013326189" sldId="322"/>
            <ac:picMk id="5" creationId="{DA0E3E6C-7186-4278-B130-26516465CA5E}"/>
          </ac:picMkLst>
        </pc:picChg>
        <pc:picChg chg="add mod">
          <ac:chgData name="Branko Rumenović" userId="9e01392c-cd60-4e54-8d59-d280021d755c" providerId="ADAL" clId="{F6FEFBBF-E0FE-44A9-B103-196D616B7931}" dt="2020-10-15T10:01:56.358" v="789" actId="26606"/>
          <ac:picMkLst>
            <pc:docMk/>
            <pc:sldMk cId="1013326189" sldId="322"/>
            <ac:picMk id="7" creationId="{1AC056B3-3DD7-4278-8DE3-00BE470B614E}"/>
          </ac:picMkLst>
        </pc:picChg>
        <pc:cxnChg chg="add del">
          <ac:chgData name="Branko Rumenović" userId="9e01392c-cd60-4e54-8d59-d280021d755c" providerId="ADAL" clId="{F6FEFBBF-E0FE-44A9-B103-196D616B7931}" dt="2020-10-15T10:01:56.358" v="789" actId="26606"/>
          <ac:cxnSpMkLst>
            <pc:docMk/>
            <pc:sldMk cId="1013326189" sldId="322"/>
            <ac:cxnSpMk id="25" creationId="{14AA3B5C-0C55-4FFF-9C45-8F9F7C074A4E}"/>
          </ac:cxnSpMkLst>
        </pc:cxnChg>
        <pc:cxnChg chg="add">
          <ac:chgData name="Branko Rumenović" userId="9e01392c-cd60-4e54-8d59-d280021d755c" providerId="ADAL" clId="{F6FEFBBF-E0FE-44A9-B103-196D616B7931}" dt="2020-10-15T10:01:56.358" v="789" actId="26606"/>
          <ac:cxnSpMkLst>
            <pc:docMk/>
            <pc:sldMk cId="1013326189" sldId="322"/>
            <ac:cxnSpMk id="45" creationId="{14AA3B5C-0C55-4FFF-9C45-8F9F7C074A4E}"/>
          </ac:cxnSpMkLst>
        </pc:cxnChg>
      </pc:sldChg>
      <pc:sldChg chg="addSp delSp modSp new mod setBg">
        <pc:chgData name="Branko Rumenović" userId="9e01392c-cd60-4e54-8d59-d280021d755c" providerId="ADAL" clId="{F6FEFBBF-E0FE-44A9-B103-196D616B7931}" dt="2020-10-15T10:02:46.636" v="797" actId="26606"/>
        <pc:sldMkLst>
          <pc:docMk/>
          <pc:sldMk cId="737042290" sldId="323"/>
        </pc:sldMkLst>
        <pc:spChg chg="del">
          <ac:chgData name="Branko Rumenović" userId="9e01392c-cd60-4e54-8d59-d280021d755c" providerId="ADAL" clId="{F6FEFBBF-E0FE-44A9-B103-196D616B7931}" dt="2020-10-15T10:02:43.843" v="796" actId="478"/>
          <ac:spMkLst>
            <pc:docMk/>
            <pc:sldMk cId="737042290" sldId="323"/>
            <ac:spMk id="2" creationId="{A2777E0F-86C1-4CE1-85FB-3F1C88D1128B}"/>
          </ac:spMkLst>
        </pc:spChg>
        <pc:spChg chg="add">
          <ac:chgData name="Branko Rumenović" userId="9e01392c-cd60-4e54-8d59-d280021d755c" providerId="ADAL" clId="{F6FEFBBF-E0FE-44A9-B103-196D616B7931}" dt="2020-10-15T10:02:46.636" v="797" actId="26606"/>
          <ac:spMkLst>
            <pc:docMk/>
            <pc:sldMk cId="737042290" sldId="323"/>
            <ac:spMk id="21" creationId="{03E8462A-FEBA-4848-81CC-3F8DA3E477BE}"/>
          </ac:spMkLst>
        </pc:spChg>
        <pc:spChg chg="add">
          <ac:chgData name="Branko Rumenović" userId="9e01392c-cd60-4e54-8d59-d280021d755c" providerId="ADAL" clId="{F6FEFBBF-E0FE-44A9-B103-196D616B7931}" dt="2020-10-15T10:02:46.636" v="797" actId="26606"/>
          <ac:spMkLst>
            <pc:docMk/>
            <pc:sldMk cId="737042290" sldId="323"/>
            <ac:spMk id="34" creationId="{7941F9B1-B01B-4A84-89D9-B169AEB4E456}"/>
          </ac:spMkLst>
        </pc:spChg>
        <pc:grpChg chg="add">
          <ac:chgData name="Branko Rumenović" userId="9e01392c-cd60-4e54-8d59-d280021d755c" providerId="ADAL" clId="{F6FEFBBF-E0FE-44A9-B103-196D616B7931}" dt="2020-10-15T10:02:46.636" v="797" actId="26606"/>
          <ac:grpSpMkLst>
            <pc:docMk/>
            <pc:sldMk cId="737042290" sldId="323"/>
            <ac:grpSpMk id="9" creationId="{609316A9-990D-4EC3-A671-70EE5C1493A4}"/>
          </ac:grpSpMkLst>
        </pc:grpChg>
        <pc:grpChg chg="add">
          <ac:chgData name="Branko Rumenović" userId="9e01392c-cd60-4e54-8d59-d280021d755c" providerId="ADAL" clId="{F6FEFBBF-E0FE-44A9-B103-196D616B7931}" dt="2020-10-15T10:02:46.636" v="797" actId="26606"/>
          <ac:grpSpMkLst>
            <pc:docMk/>
            <pc:sldMk cId="737042290" sldId="323"/>
            <ac:grpSpMk id="23" creationId="{2109F83F-40FE-4DB3-84CC-09FB3340D06D}"/>
          </ac:grpSpMkLst>
        </pc:grpChg>
        <pc:picChg chg="add mod">
          <ac:chgData name="Branko Rumenović" userId="9e01392c-cd60-4e54-8d59-d280021d755c" providerId="ADAL" clId="{F6FEFBBF-E0FE-44A9-B103-196D616B7931}" dt="2020-10-15T10:02:46.636" v="797" actId="26606"/>
          <ac:picMkLst>
            <pc:docMk/>
            <pc:sldMk cId="737042290" sldId="323"/>
            <ac:picMk id="4" creationId="{F4FA3F5D-E6BD-4E25-B9D3-34EA6FDA8A92}"/>
          </ac:picMkLst>
        </pc:picChg>
      </pc:sldChg>
      <pc:sldChg chg="addSp delSp modSp new mod setBg">
        <pc:chgData name="Branko Rumenović" userId="9e01392c-cd60-4e54-8d59-d280021d755c" providerId="ADAL" clId="{F6FEFBBF-E0FE-44A9-B103-196D616B7931}" dt="2020-10-15T10:04:10.452" v="837" actId="1076"/>
        <pc:sldMkLst>
          <pc:docMk/>
          <pc:sldMk cId="3976841606" sldId="324"/>
        </pc:sldMkLst>
        <pc:spChg chg="del">
          <ac:chgData name="Branko Rumenović" userId="9e01392c-cd60-4e54-8d59-d280021d755c" providerId="ADAL" clId="{F6FEFBBF-E0FE-44A9-B103-196D616B7931}" dt="2020-10-15T10:02:55.222" v="800" actId="478"/>
          <ac:spMkLst>
            <pc:docMk/>
            <pc:sldMk cId="3976841606" sldId="324"/>
            <ac:spMk id="2" creationId="{DE15EA15-AF93-4E2B-A5AF-7E89E99BA3A5}"/>
          </ac:spMkLst>
        </pc:spChg>
        <pc:spChg chg="add">
          <ac:chgData name="Branko Rumenović" userId="9e01392c-cd60-4e54-8d59-d280021d755c" providerId="ADAL" clId="{F6FEFBBF-E0FE-44A9-B103-196D616B7931}" dt="2020-10-15T10:03:05.448" v="804" actId="26606"/>
          <ac:spMkLst>
            <pc:docMk/>
            <pc:sldMk cId="3976841606" sldId="324"/>
            <ac:spMk id="21" creationId="{03E8462A-FEBA-4848-81CC-3F8DA3E477BE}"/>
          </ac:spMkLst>
        </pc:spChg>
        <pc:spChg chg="add">
          <ac:chgData name="Branko Rumenović" userId="9e01392c-cd60-4e54-8d59-d280021d755c" providerId="ADAL" clId="{F6FEFBBF-E0FE-44A9-B103-196D616B7931}" dt="2020-10-15T10:03:05.448" v="804" actId="26606"/>
          <ac:spMkLst>
            <pc:docMk/>
            <pc:sldMk cId="3976841606" sldId="324"/>
            <ac:spMk id="34" creationId="{7941F9B1-B01B-4A84-89D9-B169AEB4E456}"/>
          </ac:spMkLst>
        </pc:spChg>
        <pc:grpChg chg="add">
          <ac:chgData name="Branko Rumenović" userId="9e01392c-cd60-4e54-8d59-d280021d755c" providerId="ADAL" clId="{F6FEFBBF-E0FE-44A9-B103-196D616B7931}" dt="2020-10-15T10:03:05.448" v="804" actId="26606"/>
          <ac:grpSpMkLst>
            <pc:docMk/>
            <pc:sldMk cId="3976841606" sldId="324"/>
            <ac:grpSpMk id="9" creationId="{609316A9-990D-4EC3-A671-70EE5C1493A4}"/>
          </ac:grpSpMkLst>
        </pc:grpChg>
        <pc:grpChg chg="add">
          <ac:chgData name="Branko Rumenović" userId="9e01392c-cd60-4e54-8d59-d280021d755c" providerId="ADAL" clId="{F6FEFBBF-E0FE-44A9-B103-196D616B7931}" dt="2020-10-15T10:03:05.448" v="804" actId="26606"/>
          <ac:grpSpMkLst>
            <pc:docMk/>
            <pc:sldMk cId="3976841606" sldId="324"/>
            <ac:grpSpMk id="23" creationId="{2109F83F-40FE-4DB3-84CC-09FB3340D06D}"/>
          </ac:grpSpMkLst>
        </pc:grpChg>
        <pc:picChg chg="add mod">
          <ac:chgData name="Branko Rumenović" userId="9e01392c-cd60-4e54-8d59-d280021d755c" providerId="ADAL" clId="{F6FEFBBF-E0FE-44A9-B103-196D616B7931}" dt="2020-10-15T10:04:10.452" v="837" actId="1076"/>
          <ac:picMkLst>
            <pc:docMk/>
            <pc:sldMk cId="3976841606" sldId="324"/>
            <ac:picMk id="4" creationId="{3A534E92-1925-42C3-B0E9-D4A974BBA567}"/>
          </ac:picMkLst>
        </pc:picChg>
      </pc:sldChg>
      <pc:sldChg chg="addSp delSp modSp new mod setBg">
        <pc:chgData name="Branko Rumenović" userId="9e01392c-cd60-4e54-8d59-d280021d755c" providerId="ADAL" clId="{F6FEFBBF-E0FE-44A9-B103-196D616B7931}" dt="2020-10-15T10:04:25.882" v="839" actId="1076"/>
        <pc:sldMkLst>
          <pc:docMk/>
          <pc:sldMk cId="1164766866" sldId="325"/>
        </pc:sldMkLst>
        <pc:spChg chg="del">
          <ac:chgData name="Branko Rumenović" userId="9e01392c-cd60-4e54-8d59-d280021d755c" providerId="ADAL" clId="{F6FEFBBF-E0FE-44A9-B103-196D616B7931}" dt="2020-10-15T10:03:09.119" v="805" actId="478"/>
          <ac:spMkLst>
            <pc:docMk/>
            <pc:sldMk cId="1164766866" sldId="325"/>
            <ac:spMk id="2" creationId="{F209AF21-3116-4D8D-A0DD-B12C74BE0DE6}"/>
          </ac:spMkLst>
        </pc:spChg>
        <pc:spChg chg="add del">
          <ac:chgData name="Branko Rumenović" userId="9e01392c-cd60-4e54-8d59-d280021d755c" providerId="ADAL" clId="{F6FEFBBF-E0FE-44A9-B103-196D616B7931}" dt="2020-10-15T10:03:20.321" v="810" actId="26606"/>
          <ac:spMkLst>
            <pc:docMk/>
            <pc:sldMk cId="1164766866" sldId="325"/>
            <ac:spMk id="21" creationId="{03E8462A-FEBA-4848-81CC-3F8DA3E477BE}"/>
          </ac:spMkLst>
        </pc:spChg>
        <pc:spChg chg="add del">
          <ac:chgData name="Branko Rumenović" userId="9e01392c-cd60-4e54-8d59-d280021d755c" providerId="ADAL" clId="{F6FEFBBF-E0FE-44A9-B103-196D616B7931}" dt="2020-10-15T10:03:20.321" v="810" actId="26606"/>
          <ac:spMkLst>
            <pc:docMk/>
            <pc:sldMk cId="1164766866" sldId="325"/>
            <ac:spMk id="34" creationId="{7941F9B1-B01B-4A84-89D9-B169AEB4E456}"/>
          </ac:spMkLst>
        </pc:spChg>
        <pc:spChg chg="add del">
          <ac:chgData name="Branko Rumenović" userId="9e01392c-cd60-4e54-8d59-d280021d755c" providerId="ADAL" clId="{F6FEFBBF-E0FE-44A9-B103-196D616B7931}" dt="2020-10-15T10:03:24.477" v="812" actId="26606"/>
          <ac:spMkLst>
            <pc:docMk/>
            <pc:sldMk cId="1164766866" sldId="325"/>
            <ac:spMk id="37" creationId="{21029ED5-F105-4DD2-99C8-1E4422817978}"/>
          </ac:spMkLst>
        </pc:spChg>
        <pc:spChg chg="add del">
          <ac:chgData name="Branko Rumenović" userId="9e01392c-cd60-4e54-8d59-d280021d755c" providerId="ADAL" clId="{F6FEFBBF-E0FE-44A9-B103-196D616B7931}" dt="2020-10-15T10:03:24.477" v="812" actId="26606"/>
          <ac:spMkLst>
            <pc:docMk/>
            <pc:sldMk cId="1164766866" sldId="325"/>
            <ac:spMk id="39" creationId="{5C9652B3-A450-4ED6-8FBF-F536BA60B4D8}"/>
          </ac:spMkLst>
        </pc:spChg>
        <pc:spChg chg="add">
          <ac:chgData name="Branko Rumenović" userId="9e01392c-cd60-4e54-8d59-d280021d755c" providerId="ADAL" clId="{F6FEFBBF-E0FE-44A9-B103-196D616B7931}" dt="2020-10-15T10:03:24.524" v="813" actId="26606"/>
          <ac:spMkLst>
            <pc:docMk/>
            <pc:sldMk cId="1164766866" sldId="325"/>
            <ac:spMk id="42" creationId="{03E8462A-FEBA-4848-81CC-3F8DA3E477BE}"/>
          </ac:spMkLst>
        </pc:spChg>
        <pc:spChg chg="add">
          <ac:chgData name="Branko Rumenović" userId="9e01392c-cd60-4e54-8d59-d280021d755c" providerId="ADAL" clId="{F6FEFBBF-E0FE-44A9-B103-196D616B7931}" dt="2020-10-15T10:03:24.524" v="813" actId="26606"/>
          <ac:spMkLst>
            <pc:docMk/>
            <pc:sldMk cId="1164766866" sldId="325"/>
            <ac:spMk id="44" creationId="{7941F9B1-B01B-4A84-89D9-B169AEB4E456}"/>
          </ac:spMkLst>
        </pc:spChg>
        <pc:grpChg chg="add del">
          <ac:chgData name="Branko Rumenović" userId="9e01392c-cd60-4e54-8d59-d280021d755c" providerId="ADAL" clId="{F6FEFBBF-E0FE-44A9-B103-196D616B7931}" dt="2020-10-15T10:03:20.321" v="810" actId="26606"/>
          <ac:grpSpMkLst>
            <pc:docMk/>
            <pc:sldMk cId="1164766866" sldId="325"/>
            <ac:grpSpMk id="9" creationId="{609316A9-990D-4EC3-A671-70EE5C1493A4}"/>
          </ac:grpSpMkLst>
        </pc:grpChg>
        <pc:grpChg chg="add del">
          <ac:chgData name="Branko Rumenović" userId="9e01392c-cd60-4e54-8d59-d280021d755c" providerId="ADAL" clId="{F6FEFBBF-E0FE-44A9-B103-196D616B7931}" dt="2020-10-15T10:03:20.321" v="810" actId="26606"/>
          <ac:grpSpMkLst>
            <pc:docMk/>
            <pc:sldMk cId="1164766866" sldId="325"/>
            <ac:grpSpMk id="23" creationId="{2109F83F-40FE-4DB3-84CC-09FB3340D06D}"/>
          </ac:grpSpMkLst>
        </pc:grpChg>
        <pc:grpChg chg="add del">
          <ac:chgData name="Branko Rumenović" userId="9e01392c-cd60-4e54-8d59-d280021d755c" providerId="ADAL" clId="{F6FEFBBF-E0FE-44A9-B103-196D616B7931}" dt="2020-10-15T10:03:24.477" v="812" actId="26606"/>
          <ac:grpSpMkLst>
            <pc:docMk/>
            <pc:sldMk cId="1164766866" sldId="325"/>
            <ac:grpSpMk id="36" creationId="{DDE8DE2B-61C1-46D5-BEB8-521321C182C4}"/>
          </ac:grpSpMkLst>
        </pc:grpChg>
        <pc:grpChg chg="add del">
          <ac:chgData name="Branko Rumenović" userId="9e01392c-cd60-4e54-8d59-d280021d755c" providerId="ADAL" clId="{F6FEFBBF-E0FE-44A9-B103-196D616B7931}" dt="2020-10-15T10:03:24.477" v="812" actId="26606"/>
          <ac:grpSpMkLst>
            <pc:docMk/>
            <pc:sldMk cId="1164766866" sldId="325"/>
            <ac:grpSpMk id="38" creationId="{2D621E68-BF28-4A1C-B1A2-4E55E139E79A}"/>
          </ac:grpSpMkLst>
        </pc:grpChg>
        <pc:grpChg chg="add">
          <ac:chgData name="Branko Rumenović" userId="9e01392c-cd60-4e54-8d59-d280021d755c" providerId="ADAL" clId="{F6FEFBBF-E0FE-44A9-B103-196D616B7931}" dt="2020-10-15T10:03:24.524" v="813" actId="26606"/>
          <ac:grpSpMkLst>
            <pc:docMk/>
            <pc:sldMk cId="1164766866" sldId="325"/>
            <ac:grpSpMk id="41" creationId="{609316A9-990D-4EC3-A671-70EE5C1493A4}"/>
          </ac:grpSpMkLst>
        </pc:grpChg>
        <pc:grpChg chg="add">
          <ac:chgData name="Branko Rumenović" userId="9e01392c-cd60-4e54-8d59-d280021d755c" providerId="ADAL" clId="{F6FEFBBF-E0FE-44A9-B103-196D616B7931}" dt="2020-10-15T10:03:24.524" v="813" actId="26606"/>
          <ac:grpSpMkLst>
            <pc:docMk/>
            <pc:sldMk cId="1164766866" sldId="325"/>
            <ac:grpSpMk id="43" creationId="{2109F83F-40FE-4DB3-84CC-09FB3340D06D}"/>
          </ac:grpSpMkLst>
        </pc:grpChg>
        <pc:picChg chg="add mod">
          <ac:chgData name="Branko Rumenović" userId="9e01392c-cd60-4e54-8d59-d280021d755c" providerId="ADAL" clId="{F6FEFBBF-E0FE-44A9-B103-196D616B7931}" dt="2020-10-15T10:04:25.882" v="839" actId="1076"/>
          <ac:picMkLst>
            <pc:docMk/>
            <pc:sldMk cId="1164766866" sldId="325"/>
            <ac:picMk id="4" creationId="{EF7CB37C-2FB1-4A57-A10B-BFFD4F64BE91}"/>
          </ac:picMkLst>
        </pc:picChg>
      </pc:sldChg>
      <pc:sldChg chg="addSp">
        <pc:chgData name="Branko Rumenović" userId="9e01392c-cd60-4e54-8d59-d280021d755c" providerId="ADAL" clId="{F6FEFBBF-E0FE-44A9-B103-196D616B7931}" dt="2020-10-15T10:05:26.854" v="841"/>
        <pc:sldMkLst>
          <pc:docMk/>
          <pc:sldMk cId="1042273894" sldId="326"/>
        </pc:sldMkLst>
        <pc:picChg chg="add">
          <ac:chgData name="Branko Rumenović" userId="9e01392c-cd60-4e54-8d59-d280021d755c" providerId="ADAL" clId="{F6FEFBBF-E0FE-44A9-B103-196D616B7931}" dt="2020-10-15T10:05:26.854" v="841"/>
          <ac:picMkLst>
            <pc:docMk/>
            <pc:sldMk cId="1042273894" sldId="326"/>
            <ac:picMk id="1026" creationId="{3D823FEF-A4A2-465E-BACB-E785327F8F6E}"/>
          </ac:picMkLst>
        </pc:picChg>
      </pc:sldChg>
      <pc:sldChg chg="addSp">
        <pc:chgData name="Branko Rumenović" userId="9e01392c-cd60-4e54-8d59-d280021d755c" providerId="ADAL" clId="{F6FEFBBF-E0FE-44A9-B103-196D616B7931}" dt="2020-10-15T10:06:01.537" v="843"/>
        <pc:sldMkLst>
          <pc:docMk/>
          <pc:sldMk cId="1908391793" sldId="326"/>
        </pc:sldMkLst>
        <pc:picChg chg="add">
          <ac:chgData name="Branko Rumenović" userId="9e01392c-cd60-4e54-8d59-d280021d755c" providerId="ADAL" clId="{F6FEFBBF-E0FE-44A9-B103-196D616B7931}" dt="2020-10-15T10:06:01.537" v="843"/>
          <ac:picMkLst>
            <pc:docMk/>
            <pc:sldMk cId="1908391793" sldId="326"/>
            <ac:picMk id="2050" creationId="{7459194F-E811-428D-B79A-45BDECBD62FA}"/>
          </ac:picMkLst>
        </pc:picChg>
      </pc:sldChg>
      <pc:sldChg chg="addSp modSp new add del mod setBg">
        <pc:chgData name="Branko Rumenović" userId="9e01392c-cd60-4e54-8d59-d280021d755c" providerId="ADAL" clId="{F6FEFBBF-E0FE-44A9-B103-196D616B7931}" dt="2020-10-15T10:06:04.454" v="845" actId="26606"/>
        <pc:sldMkLst>
          <pc:docMk/>
          <pc:sldMk cId="3505226224" sldId="326"/>
        </pc:sldMkLst>
        <pc:spChg chg="add">
          <ac:chgData name="Branko Rumenović" userId="9e01392c-cd60-4e54-8d59-d280021d755c" providerId="ADAL" clId="{F6FEFBBF-E0FE-44A9-B103-196D616B7931}" dt="2020-10-15T10:06:04.454" v="845" actId="26606"/>
          <ac:spMkLst>
            <pc:docMk/>
            <pc:sldMk cId="3505226224" sldId="326"/>
            <ac:spMk id="135" creationId="{7459C506-5F4B-4B75-9218-C7C3F87FA8D3}"/>
          </ac:spMkLst>
        </pc:spChg>
        <pc:spChg chg="add">
          <ac:chgData name="Branko Rumenović" userId="9e01392c-cd60-4e54-8d59-d280021d755c" providerId="ADAL" clId="{F6FEFBBF-E0FE-44A9-B103-196D616B7931}" dt="2020-10-15T10:06:04.454" v="845" actId="26606"/>
          <ac:spMkLst>
            <pc:docMk/>
            <pc:sldMk cId="3505226224" sldId="326"/>
            <ac:spMk id="148" creationId="{4E74DA95-CD7A-4D5E-9D27-67A759CE708D}"/>
          </ac:spMkLst>
        </pc:spChg>
        <pc:grpChg chg="add">
          <ac:chgData name="Branko Rumenović" userId="9e01392c-cd60-4e54-8d59-d280021d755c" providerId="ADAL" clId="{F6FEFBBF-E0FE-44A9-B103-196D616B7931}" dt="2020-10-15T10:06:04.454" v="845" actId="26606"/>
          <ac:grpSpMkLst>
            <pc:docMk/>
            <pc:sldMk cId="3505226224" sldId="326"/>
            <ac:grpSpMk id="137" creationId="{BC659EEB-C3AE-4544-8263-417009DCDF41}"/>
          </ac:grpSpMkLst>
        </pc:grpChg>
        <pc:picChg chg="mod">
          <ac:chgData name="Branko Rumenović" userId="9e01392c-cd60-4e54-8d59-d280021d755c" providerId="ADAL" clId="{F6FEFBBF-E0FE-44A9-B103-196D616B7931}" dt="2020-10-15T10:06:04.454" v="845" actId="26606"/>
          <ac:picMkLst>
            <pc:docMk/>
            <pc:sldMk cId="3505226224" sldId="326"/>
            <ac:picMk id="1026" creationId="{3D823FEF-A4A2-465E-BACB-E785327F8F6E}"/>
          </ac:picMkLst>
        </pc:picChg>
        <pc:picChg chg="mod">
          <ac:chgData name="Branko Rumenović" userId="9e01392c-cd60-4e54-8d59-d280021d755c" providerId="ADAL" clId="{F6FEFBBF-E0FE-44A9-B103-196D616B7931}" dt="2020-10-15T10:06:04.454" v="845" actId="26606"/>
          <ac:picMkLst>
            <pc:docMk/>
            <pc:sldMk cId="3505226224" sldId="326"/>
            <ac:picMk id="2050" creationId="{7459194F-E811-428D-B79A-45BDECBD62FA}"/>
          </ac:picMkLst>
        </pc:picChg>
        <pc:cxnChg chg="add">
          <ac:chgData name="Branko Rumenović" userId="9e01392c-cd60-4e54-8d59-d280021d755c" providerId="ADAL" clId="{F6FEFBBF-E0FE-44A9-B103-196D616B7931}" dt="2020-10-15T10:06:04.454" v="845" actId="26606"/>
          <ac:cxnSpMkLst>
            <pc:docMk/>
            <pc:sldMk cId="3505226224" sldId="326"/>
            <ac:cxnSpMk id="150" creationId="{14AA3B5C-0C55-4FFF-9C45-8F9F7C074A4E}"/>
          </ac:cxnSpMkLst>
        </pc:cxnChg>
      </pc:sldChg>
    </pc:docChg>
  </pc:docChgLst>
  <pc:docChgLst>
    <pc:chgData name="Branko Rumenović" userId="9e01392c-cd60-4e54-8d59-d280021d755c" providerId="ADAL" clId="{52B4A78B-192C-4AE7-8D26-BB1F718C3A3C}"/>
    <pc:docChg chg="undo custSel mod addSld modSld modMainMaster">
      <pc:chgData name="Branko Rumenović" userId="9e01392c-cd60-4e54-8d59-d280021d755c" providerId="ADAL" clId="{52B4A78B-192C-4AE7-8D26-BB1F718C3A3C}" dt="2020-10-24T13:20:59.464" v="697" actId="27636"/>
      <pc:docMkLst>
        <pc:docMk/>
      </pc:docMkLst>
      <pc:sldChg chg="modSp mod modTransition">
        <pc:chgData name="Branko Rumenović" userId="9e01392c-cd60-4e54-8d59-d280021d755c" providerId="ADAL" clId="{52B4A78B-192C-4AE7-8D26-BB1F718C3A3C}" dt="2020-10-24T13:08:21.684" v="475"/>
        <pc:sldMkLst>
          <pc:docMk/>
          <pc:sldMk cId="238338017" sldId="256"/>
        </pc:sldMkLst>
        <pc:spChg chg="mod">
          <ac:chgData name="Branko Rumenović" userId="9e01392c-cd60-4e54-8d59-d280021d755c" providerId="ADAL" clId="{52B4A78B-192C-4AE7-8D26-BB1F718C3A3C}" dt="2020-10-21T09:23:32.791" v="45" actId="14100"/>
          <ac:spMkLst>
            <pc:docMk/>
            <pc:sldMk cId="238338017" sldId="256"/>
            <ac:spMk id="2" creationId="{8A372A91-916B-42CF-83EA-03F4938ADAA6}"/>
          </ac:spMkLst>
        </pc:spChg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861331257" sldId="257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283113107" sldId="258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2723998037" sldId="259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64808744" sldId="260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641594008" sldId="261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235347158" sldId="262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783795207" sldId="263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2911377092" sldId="264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2027421379" sldId="265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529187984" sldId="266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47474482" sldId="267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040227182" sldId="268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591389587" sldId="269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89657593" sldId="270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917703228" sldId="271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229456824" sldId="272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676344800" sldId="273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007039440" sldId="274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017002800" sldId="275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650148755" sldId="276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036057126" sldId="277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27229407" sldId="278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766147233" sldId="279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541331940" sldId="280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4259746682" sldId="281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4074359069" sldId="282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344143600" sldId="283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303966249" sldId="284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2924723806" sldId="285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777036215" sldId="286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914296244" sldId="287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2230222833" sldId="288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734378007" sldId="289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422297084" sldId="290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4196947715" sldId="291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2945634921" sldId="292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096303937" sldId="293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264153666" sldId="294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2406522390" sldId="295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067352791" sldId="296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865115014" sldId="297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2726329244" sldId="298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2749664526" sldId="299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701513341" sldId="300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2800149848" sldId="301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390556686" sldId="302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173175583" sldId="303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020494883" sldId="304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2458431378" sldId="305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486676225" sldId="306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09857336" sldId="308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508978854" sldId="309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651313462" sldId="310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90458803" sldId="311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68787565" sldId="312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249534981" sldId="313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871949116" sldId="314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2193005312" sldId="315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843014599" sldId="316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814549899" sldId="317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2268535863" sldId="318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404484747" sldId="320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794849832" sldId="321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013326189" sldId="322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737042290" sldId="323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976841606" sldId="324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1164766866" sldId="325"/>
        </pc:sldMkLst>
      </pc:sldChg>
      <pc:sldChg chg="modTransition">
        <pc:chgData name="Branko Rumenović" userId="9e01392c-cd60-4e54-8d59-d280021d755c" providerId="ADAL" clId="{52B4A78B-192C-4AE7-8D26-BB1F718C3A3C}" dt="2020-10-24T13:08:21.684" v="475"/>
        <pc:sldMkLst>
          <pc:docMk/>
          <pc:sldMk cId="3505226224" sldId="326"/>
        </pc:sldMkLst>
      </pc:sldChg>
      <pc:sldChg chg="addSp delSp modSp new mod modTransition setBg modClrScheme chgLayout">
        <pc:chgData name="Branko Rumenović" userId="9e01392c-cd60-4e54-8d59-d280021d755c" providerId="ADAL" clId="{52B4A78B-192C-4AE7-8D26-BB1F718C3A3C}" dt="2020-10-24T13:08:21.684" v="475"/>
        <pc:sldMkLst>
          <pc:docMk/>
          <pc:sldMk cId="2041939997" sldId="327"/>
        </pc:sldMkLst>
        <pc:spChg chg="add del mod">
          <ac:chgData name="Branko Rumenović" userId="9e01392c-cd60-4e54-8d59-d280021d755c" providerId="ADAL" clId="{52B4A78B-192C-4AE7-8D26-BB1F718C3A3C}" dt="2020-10-21T09:22:03.870" v="17" actId="478"/>
          <ac:spMkLst>
            <pc:docMk/>
            <pc:sldMk cId="2041939997" sldId="327"/>
            <ac:spMk id="3" creationId="{2B1147DB-1692-4DDC-B2B6-E4AA125B1EAB}"/>
          </ac:spMkLst>
        </pc:spChg>
        <pc:spChg chg="add mod ord">
          <ac:chgData name="Branko Rumenović" userId="9e01392c-cd60-4e54-8d59-d280021d755c" providerId="ADAL" clId="{52B4A78B-192C-4AE7-8D26-BB1F718C3A3C}" dt="2020-10-21T09:22:50.258" v="33" actId="113"/>
          <ac:spMkLst>
            <pc:docMk/>
            <pc:sldMk cId="2041939997" sldId="327"/>
            <ac:spMk id="10" creationId="{E1ADEDE6-F563-4DFA-9C43-9CB25E1060B4}"/>
          </ac:spMkLst>
        </pc:spChg>
        <pc:grpChg chg="add">
          <ac:chgData name="Branko Rumenović" userId="9e01392c-cd60-4e54-8d59-d280021d755c" providerId="ADAL" clId="{52B4A78B-192C-4AE7-8D26-BB1F718C3A3C}" dt="2020-10-21T09:22:41.422" v="25" actId="26606"/>
          <ac:grpSpMkLst>
            <pc:docMk/>
            <pc:sldMk cId="2041939997" sldId="327"/>
            <ac:grpSpMk id="15" creationId="{90A61547-2555-4DE2-A37F-A53E54917441}"/>
          </ac:grpSpMkLst>
        </pc:grpChg>
        <pc:picChg chg="add mod">
          <ac:chgData name="Branko Rumenović" userId="9e01392c-cd60-4e54-8d59-d280021d755c" providerId="ADAL" clId="{52B4A78B-192C-4AE7-8D26-BB1F718C3A3C}" dt="2020-10-21T09:22:41.422" v="25" actId="26606"/>
          <ac:picMkLst>
            <pc:docMk/>
            <pc:sldMk cId="2041939997" sldId="327"/>
            <ac:picMk id="5" creationId="{4C974896-7F24-47DA-BFD3-DAA16D161C9D}"/>
          </ac:picMkLst>
        </pc:picChg>
        <pc:picChg chg="add mod">
          <ac:chgData name="Branko Rumenović" userId="9e01392c-cd60-4e54-8d59-d280021d755c" providerId="ADAL" clId="{52B4A78B-192C-4AE7-8D26-BB1F718C3A3C}" dt="2020-10-21T09:22:41.422" v="25" actId="26606"/>
          <ac:picMkLst>
            <pc:docMk/>
            <pc:sldMk cId="2041939997" sldId="327"/>
            <ac:picMk id="7" creationId="{73FFB92F-D107-4EDB-A5A0-37AC5255F869}"/>
          </ac:picMkLst>
        </pc:picChg>
        <pc:picChg chg="add del mod">
          <ac:chgData name="Branko Rumenović" userId="9e01392c-cd60-4e54-8d59-d280021d755c" providerId="ADAL" clId="{52B4A78B-192C-4AE7-8D26-BB1F718C3A3C}" dt="2020-10-21T09:22:32.803" v="24" actId="478"/>
          <ac:picMkLst>
            <pc:docMk/>
            <pc:sldMk cId="2041939997" sldId="327"/>
            <ac:picMk id="9" creationId="{A86BA41A-521F-477B-A1B3-8164474B968D}"/>
          </ac:picMkLst>
        </pc:picChg>
      </pc:sldChg>
      <pc:sldChg chg="modSp add mod modTransition">
        <pc:chgData name="Branko Rumenović" userId="9e01392c-cd60-4e54-8d59-d280021d755c" providerId="ADAL" clId="{52B4A78B-192C-4AE7-8D26-BB1F718C3A3C}" dt="2020-10-24T13:08:21.684" v="475"/>
        <pc:sldMkLst>
          <pc:docMk/>
          <pc:sldMk cId="49517299" sldId="328"/>
        </pc:sldMkLst>
        <pc:spChg chg="mod">
          <ac:chgData name="Branko Rumenović" userId="9e01392c-cd60-4e54-8d59-d280021d755c" providerId="ADAL" clId="{52B4A78B-192C-4AE7-8D26-BB1F718C3A3C}" dt="2020-10-21T09:26:55.723" v="54" actId="20577"/>
          <ac:spMkLst>
            <pc:docMk/>
            <pc:sldMk cId="49517299" sldId="328"/>
            <ac:spMk id="2" creationId="{6E209788-A447-4D61-BE73-C687DFB8DB5A}"/>
          </ac:spMkLst>
        </pc:spChg>
      </pc:sldChg>
      <pc:sldChg chg="addSp delSp modSp new mod modTransition setBg modClrScheme chgLayout">
        <pc:chgData name="Branko Rumenović" userId="9e01392c-cd60-4e54-8d59-d280021d755c" providerId="ADAL" clId="{52B4A78B-192C-4AE7-8D26-BB1F718C3A3C}" dt="2020-10-24T13:08:21.684" v="475"/>
        <pc:sldMkLst>
          <pc:docMk/>
          <pc:sldMk cId="993057499" sldId="329"/>
        </pc:sldMkLst>
        <pc:spChg chg="del">
          <ac:chgData name="Branko Rumenović" userId="9e01392c-cd60-4e54-8d59-d280021d755c" providerId="ADAL" clId="{52B4A78B-192C-4AE7-8D26-BB1F718C3A3C}" dt="2020-10-21T09:27:35.938" v="56" actId="700"/>
          <ac:spMkLst>
            <pc:docMk/>
            <pc:sldMk cId="993057499" sldId="329"/>
            <ac:spMk id="2" creationId="{130C4266-C777-4C43-973B-ADE8B7C820B3}"/>
          </ac:spMkLst>
        </pc:spChg>
        <pc:spChg chg="add">
          <ac:chgData name="Branko Rumenović" userId="9e01392c-cd60-4e54-8d59-d280021d755c" providerId="ADAL" clId="{52B4A78B-192C-4AE7-8D26-BB1F718C3A3C}" dt="2020-10-21T09:28:20.420" v="63" actId="26606"/>
          <ac:spMkLst>
            <pc:docMk/>
            <pc:sldMk cId="993057499" sldId="329"/>
            <ac:spMk id="11" creationId="{7459C506-5F4B-4B75-9218-C7C3F87FA8D3}"/>
          </ac:spMkLst>
        </pc:spChg>
        <pc:spChg chg="add">
          <ac:chgData name="Branko Rumenović" userId="9e01392c-cd60-4e54-8d59-d280021d755c" providerId="ADAL" clId="{52B4A78B-192C-4AE7-8D26-BB1F718C3A3C}" dt="2020-10-21T09:28:20.420" v="63" actId="26606"/>
          <ac:spMkLst>
            <pc:docMk/>
            <pc:sldMk cId="993057499" sldId="329"/>
            <ac:spMk id="24" creationId="{4E74DA95-CD7A-4D5E-9D27-67A759CE708D}"/>
          </ac:spMkLst>
        </pc:spChg>
        <pc:grpChg chg="add">
          <ac:chgData name="Branko Rumenović" userId="9e01392c-cd60-4e54-8d59-d280021d755c" providerId="ADAL" clId="{52B4A78B-192C-4AE7-8D26-BB1F718C3A3C}" dt="2020-10-21T09:28:20.420" v="63" actId="26606"/>
          <ac:grpSpMkLst>
            <pc:docMk/>
            <pc:sldMk cId="993057499" sldId="329"/>
            <ac:grpSpMk id="13" creationId="{BC659EEB-C3AE-4544-8263-417009DCDF41}"/>
          </ac:grpSpMkLst>
        </pc:grpChg>
        <pc:picChg chg="add mod">
          <ac:chgData name="Branko Rumenović" userId="9e01392c-cd60-4e54-8d59-d280021d755c" providerId="ADAL" clId="{52B4A78B-192C-4AE7-8D26-BB1F718C3A3C}" dt="2020-10-21T09:28:22.118" v="64" actId="1076"/>
          <ac:picMkLst>
            <pc:docMk/>
            <pc:sldMk cId="993057499" sldId="329"/>
            <ac:picMk id="4" creationId="{50068D44-84F1-419A-AF05-B24D71243F10}"/>
          </ac:picMkLst>
        </pc:picChg>
        <pc:picChg chg="add mod">
          <ac:chgData name="Branko Rumenović" userId="9e01392c-cd60-4e54-8d59-d280021d755c" providerId="ADAL" clId="{52B4A78B-192C-4AE7-8D26-BB1F718C3A3C}" dt="2020-10-21T09:28:34.122" v="65" actId="688"/>
          <ac:picMkLst>
            <pc:docMk/>
            <pc:sldMk cId="993057499" sldId="329"/>
            <ac:picMk id="6" creationId="{700062EF-AED1-450C-AD3F-3C5BA9F0305B}"/>
          </ac:picMkLst>
        </pc:picChg>
        <pc:cxnChg chg="add">
          <ac:chgData name="Branko Rumenović" userId="9e01392c-cd60-4e54-8d59-d280021d755c" providerId="ADAL" clId="{52B4A78B-192C-4AE7-8D26-BB1F718C3A3C}" dt="2020-10-21T09:28:20.420" v="63" actId="26606"/>
          <ac:cxnSpMkLst>
            <pc:docMk/>
            <pc:sldMk cId="993057499" sldId="329"/>
            <ac:cxnSpMk id="26" creationId="{14AA3B5C-0C55-4FFF-9C45-8F9F7C074A4E}"/>
          </ac:cxnSpMkLst>
        </pc:cxnChg>
      </pc:sldChg>
      <pc:sldChg chg="add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901678024" sldId="330"/>
        </pc:sldMkLst>
        <pc:spChg chg="add">
          <ac:chgData name="Branko Rumenović" userId="9e01392c-cd60-4e54-8d59-d280021d755c" providerId="ADAL" clId="{52B4A78B-192C-4AE7-8D26-BB1F718C3A3C}" dt="2020-10-21T09:29:03.856" v="71" actId="26606"/>
          <ac:spMkLst>
            <pc:docMk/>
            <pc:sldMk cId="901678024" sldId="330"/>
            <ac:spMk id="10" creationId="{7459C506-5F4B-4B75-9218-C7C3F87FA8D3}"/>
          </ac:spMkLst>
        </pc:spChg>
        <pc:spChg chg="add">
          <ac:chgData name="Branko Rumenović" userId="9e01392c-cd60-4e54-8d59-d280021d755c" providerId="ADAL" clId="{52B4A78B-192C-4AE7-8D26-BB1F718C3A3C}" dt="2020-10-21T09:29:03.856" v="71" actId="26606"/>
          <ac:spMkLst>
            <pc:docMk/>
            <pc:sldMk cId="901678024" sldId="330"/>
            <ac:spMk id="23" creationId="{4E74DA95-CD7A-4D5E-9D27-67A759CE708D}"/>
          </ac:spMkLst>
        </pc:spChg>
        <pc:grpChg chg="add">
          <ac:chgData name="Branko Rumenović" userId="9e01392c-cd60-4e54-8d59-d280021d755c" providerId="ADAL" clId="{52B4A78B-192C-4AE7-8D26-BB1F718C3A3C}" dt="2020-10-21T09:29:03.856" v="71" actId="26606"/>
          <ac:grpSpMkLst>
            <pc:docMk/>
            <pc:sldMk cId="901678024" sldId="330"/>
            <ac:grpSpMk id="12" creationId="{BC659EEB-C3AE-4544-8263-417009DCDF41}"/>
          </ac:grpSpMkLst>
        </pc:grpChg>
        <pc:picChg chg="add mod">
          <ac:chgData name="Branko Rumenović" userId="9e01392c-cd60-4e54-8d59-d280021d755c" providerId="ADAL" clId="{52B4A78B-192C-4AE7-8D26-BB1F718C3A3C}" dt="2020-10-21T09:29:03.856" v="71" actId="26606"/>
          <ac:picMkLst>
            <pc:docMk/>
            <pc:sldMk cId="901678024" sldId="330"/>
            <ac:picMk id="3" creationId="{44448B20-969A-4EF1-B2D8-1182491DE28E}"/>
          </ac:picMkLst>
        </pc:picChg>
        <pc:picChg chg="add mod">
          <ac:chgData name="Branko Rumenović" userId="9e01392c-cd60-4e54-8d59-d280021d755c" providerId="ADAL" clId="{52B4A78B-192C-4AE7-8D26-BB1F718C3A3C}" dt="2020-10-21T09:29:03.856" v="71" actId="26606"/>
          <ac:picMkLst>
            <pc:docMk/>
            <pc:sldMk cId="901678024" sldId="330"/>
            <ac:picMk id="5" creationId="{B589D081-6755-4BB8-80BD-D9D0F5020055}"/>
          </ac:picMkLst>
        </pc:picChg>
        <pc:cxnChg chg="add">
          <ac:chgData name="Branko Rumenović" userId="9e01392c-cd60-4e54-8d59-d280021d755c" providerId="ADAL" clId="{52B4A78B-192C-4AE7-8D26-BB1F718C3A3C}" dt="2020-10-21T09:29:03.856" v="71" actId="26606"/>
          <ac:cxnSpMkLst>
            <pc:docMk/>
            <pc:sldMk cId="901678024" sldId="330"/>
            <ac:cxnSpMk id="25" creationId="{14AA3B5C-0C55-4FFF-9C45-8F9F7C074A4E}"/>
          </ac:cxnSpMkLst>
        </pc:cxnChg>
      </pc:sldChg>
      <pc:sldChg chg="add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367215593" sldId="331"/>
        </pc:sldMkLst>
        <pc:spChg chg="add">
          <ac:chgData name="Branko Rumenović" userId="9e01392c-cd60-4e54-8d59-d280021d755c" providerId="ADAL" clId="{52B4A78B-192C-4AE7-8D26-BB1F718C3A3C}" dt="2020-10-21T09:29:24.204" v="77" actId="26606"/>
          <ac:spMkLst>
            <pc:docMk/>
            <pc:sldMk cId="367215593" sldId="331"/>
            <ac:spMk id="10" creationId="{7459C506-5F4B-4B75-9218-C7C3F87FA8D3}"/>
          </ac:spMkLst>
        </pc:spChg>
        <pc:spChg chg="add">
          <ac:chgData name="Branko Rumenović" userId="9e01392c-cd60-4e54-8d59-d280021d755c" providerId="ADAL" clId="{52B4A78B-192C-4AE7-8D26-BB1F718C3A3C}" dt="2020-10-21T09:29:24.204" v="77" actId="26606"/>
          <ac:spMkLst>
            <pc:docMk/>
            <pc:sldMk cId="367215593" sldId="331"/>
            <ac:spMk id="23" creationId="{4E74DA95-CD7A-4D5E-9D27-67A759CE708D}"/>
          </ac:spMkLst>
        </pc:spChg>
        <pc:grpChg chg="add">
          <ac:chgData name="Branko Rumenović" userId="9e01392c-cd60-4e54-8d59-d280021d755c" providerId="ADAL" clId="{52B4A78B-192C-4AE7-8D26-BB1F718C3A3C}" dt="2020-10-21T09:29:24.204" v="77" actId="26606"/>
          <ac:grpSpMkLst>
            <pc:docMk/>
            <pc:sldMk cId="367215593" sldId="331"/>
            <ac:grpSpMk id="12" creationId="{BC659EEB-C3AE-4544-8263-417009DCDF41}"/>
          </ac:grpSpMkLst>
        </pc:grpChg>
        <pc:picChg chg="add mod">
          <ac:chgData name="Branko Rumenović" userId="9e01392c-cd60-4e54-8d59-d280021d755c" providerId="ADAL" clId="{52B4A78B-192C-4AE7-8D26-BB1F718C3A3C}" dt="2020-10-21T09:29:24.204" v="77" actId="26606"/>
          <ac:picMkLst>
            <pc:docMk/>
            <pc:sldMk cId="367215593" sldId="331"/>
            <ac:picMk id="3" creationId="{E784B88B-85C2-4BD1-BB44-6FB07037130D}"/>
          </ac:picMkLst>
        </pc:picChg>
        <pc:picChg chg="add mod">
          <ac:chgData name="Branko Rumenović" userId="9e01392c-cd60-4e54-8d59-d280021d755c" providerId="ADAL" clId="{52B4A78B-192C-4AE7-8D26-BB1F718C3A3C}" dt="2020-10-21T09:29:24.204" v="77" actId="26606"/>
          <ac:picMkLst>
            <pc:docMk/>
            <pc:sldMk cId="367215593" sldId="331"/>
            <ac:picMk id="5" creationId="{F01524E5-07D6-436D-9799-B06F255990C3}"/>
          </ac:picMkLst>
        </pc:picChg>
        <pc:cxnChg chg="add">
          <ac:chgData name="Branko Rumenović" userId="9e01392c-cd60-4e54-8d59-d280021d755c" providerId="ADAL" clId="{52B4A78B-192C-4AE7-8D26-BB1F718C3A3C}" dt="2020-10-21T09:29:24.204" v="77" actId="26606"/>
          <ac:cxnSpMkLst>
            <pc:docMk/>
            <pc:sldMk cId="367215593" sldId="331"/>
            <ac:cxnSpMk id="25" creationId="{14AA3B5C-0C55-4FFF-9C45-8F9F7C074A4E}"/>
          </ac:cxnSpMkLst>
        </pc:cxnChg>
      </pc:sldChg>
      <pc:sldChg chg="add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1504924916" sldId="332"/>
        </pc:sldMkLst>
        <pc:spChg chg="add">
          <ac:chgData name="Branko Rumenović" userId="9e01392c-cd60-4e54-8d59-d280021d755c" providerId="ADAL" clId="{52B4A78B-192C-4AE7-8D26-BB1F718C3A3C}" dt="2020-10-21T09:29:40.980" v="83" actId="26606"/>
          <ac:spMkLst>
            <pc:docMk/>
            <pc:sldMk cId="1504924916" sldId="332"/>
            <ac:spMk id="10" creationId="{7459C506-5F4B-4B75-9218-C7C3F87FA8D3}"/>
          </ac:spMkLst>
        </pc:spChg>
        <pc:spChg chg="add">
          <ac:chgData name="Branko Rumenović" userId="9e01392c-cd60-4e54-8d59-d280021d755c" providerId="ADAL" clId="{52B4A78B-192C-4AE7-8D26-BB1F718C3A3C}" dt="2020-10-21T09:29:40.980" v="83" actId="26606"/>
          <ac:spMkLst>
            <pc:docMk/>
            <pc:sldMk cId="1504924916" sldId="332"/>
            <ac:spMk id="23" creationId="{4E74DA95-CD7A-4D5E-9D27-67A759CE708D}"/>
          </ac:spMkLst>
        </pc:spChg>
        <pc:grpChg chg="add">
          <ac:chgData name="Branko Rumenović" userId="9e01392c-cd60-4e54-8d59-d280021d755c" providerId="ADAL" clId="{52B4A78B-192C-4AE7-8D26-BB1F718C3A3C}" dt="2020-10-21T09:29:40.980" v="83" actId="26606"/>
          <ac:grpSpMkLst>
            <pc:docMk/>
            <pc:sldMk cId="1504924916" sldId="332"/>
            <ac:grpSpMk id="12" creationId="{BC659EEB-C3AE-4544-8263-417009DCDF41}"/>
          </ac:grpSpMkLst>
        </pc:grpChg>
        <pc:picChg chg="add mod ord">
          <ac:chgData name="Branko Rumenović" userId="9e01392c-cd60-4e54-8d59-d280021d755c" providerId="ADAL" clId="{52B4A78B-192C-4AE7-8D26-BB1F718C3A3C}" dt="2020-10-21T09:29:40.980" v="83" actId="26606"/>
          <ac:picMkLst>
            <pc:docMk/>
            <pc:sldMk cId="1504924916" sldId="332"/>
            <ac:picMk id="3" creationId="{1DC2F307-39C8-4141-88F7-81DBDE947A94}"/>
          </ac:picMkLst>
        </pc:picChg>
        <pc:picChg chg="add mod">
          <ac:chgData name="Branko Rumenović" userId="9e01392c-cd60-4e54-8d59-d280021d755c" providerId="ADAL" clId="{52B4A78B-192C-4AE7-8D26-BB1F718C3A3C}" dt="2020-10-21T09:29:40.980" v="83" actId="26606"/>
          <ac:picMkLst>
            <pc:docMk/>
            <pc:sldMk cId="1504924916" sldId="332"/>
            <ac:picMk id="5" creationId="{9F75BE10-F951-495F-9E15-73C263CD5A46}"/>
          </ac:picMkLst>
        </pc:picChg>
        <pc:cxnChg chg="add">
          <ac:chgData name="Branko Rumenović" userId="9e01392c-cd60-4e54-8d59-d280021d755c" providerId="ADAL" clId="{52B4A78B-192C-4AE7-8D26-BB1F718C3A3C}" dt="2020-10-21T09:29:40.980" v="83" actId="26606"/>
          <ac:cxnSpMkLst>
            <pc:docMk/>
            <pc:sldMk cId="1504924916" sldId="332"/>
            <ac:cxnSpMk id="25" creationId="{14AA3B5C-0C55-4FFF-9C45-8F9F7C074A4E}"/>
          </ac:cxnSpMkLst>
        </pc:cxnChg>
      </pc:sldChg>
      <pc:sldChg chg="addSp del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970737364" sldId="333"/>
        </pc:sldMkLst>
        <pc:spChg chg="add del">
          <ac:chgData name="Branko Rumenović" userId="9e01392c-cd60-4e54-8d59-d280021d755c" providerId="ADAL" clId="{52B4A78B-192C-4AE7-8D26-BB1F718C3A3C}" dt="2020-10-22T04:51:05.068" v="96" actId="26606"/>
          <ac:spMkLst>
            <pc:docMk/>
            <pc:sldMk cId="970737364" sldId="333"/>
            <ac:spMk id="10" creationId="{7459C506-5F4B-4B75-9218-C7C3F87FA8D3}"/>
          </ac:spMkLst>
        </pc:spChg>
        <pc:spChg chg="add del">
          <ac:chgData name="Branko Rumenović" userId="9e01392c-cd60-4e54-8d59-d280021d755c" providerId="ADAL" clId="{52B4A78B-192C-4AE7-8D26-BB1F718C3A3C}" dt="2020-10-22T04:51:05.068" v="96" actId="26606"/>
          <ac:spMkLst>
            <pc:docMk/>
            <pc:sldMk cId="970737364" sldId="333"/>
            <ac:spMk id="23" creationId="{4E74DA95-CD7A-4D5E-9D27-67A759CE708D}"/>
          </ac:spMkLst>
        </pc:spChg>
        <pc:spChg chg="add">
          <ac:chgData name="Branko Rumenović" userId="9e01392c-cd60-4e54-8d59-d280021d755c" providerId="ADAL" clId="{52B4A78B-192C-4AE7-8D26-BB1F718C3A3C}" dt="2020-10-22T04:51:05.068" v="96" actId="26606"/>
          <ac:spMkLst>
            <pc:docMk/>
            <pc:sldMk cId="970737364" sldId="333"/>
            <ac:spMk id="30" creationId="{7459C506-5F4B-4B75-9218-C7C3F87FA8D3}"/>
          </ac:spMkLst>
        </pc:spChg>
        <pc:spChg chg="add">
          <ac:chgData name="Branko Rumenović" userId="9e01392c-cd60-4e54-8d59-d280021d755c" providerId="ADAL" clId="{52B4A78B-192C-4AE7-8D26-BB1F718C3A3C}" dt="2020-10-22T04:51:05.068" v="96" actId="26606"/>
          <ac:spMkLst>
            <pc:docMk/>
            <pc:sldMk cId="970737364" sldId="333"/>
            <ac:spMk id="43" creationId="{4E74DA95-CD7A-4D5E-9D27-67A759CE708D}"/>
          </ac:spMkLst>
        </pc:spChg>
        <pc:grpChg chg="add del">
          <ac:chgData name="Branko Rumenović" userId="9e01392c-cd60-4e54-8d59-d280021d755c" providerId="ADAL" clId="{52B4A78B-192C-4AE7-8D26-BB1F718C3A3C}" dt="2020-10-22T04:51:05.068" v="96" actId="26606"/>
          <ac:grpSpMkLst>
            <pc:docMk/>
            <pc:sldMk cId="970737364" sldId="333"/>
            <ac:grpSpMk id="12" creationId="{BC659EEB-C3AE-4544-8263-417009DCDF41}"/>
          </ac:grpSpMkLst>
        </pc:grpChg>
        <pc:grpChg chg="add">
          <ac:chgData name="Branko Rumenović" userId="9e01392c-cd60-4e54-8d59-d280021d755c" providerId="ADAL" clId="{52B4A78B-192C-4AE7-8D26-BB1F718C3A3C}" dt="2020-10-22T04:51:05.068" v="96" actId="26606"/>
          <ac:grpSpMkLst>
            <pc:docMk/>
            <pc:sldMk cId="970737364" sldId="333"/>
            <ac:grpSpMk id="32" creationId="{BC659EEB-C3AE-4544-8263-417009DCDF41}"/>
          </ac:grpSpMkLst>
        </pc:grpChg>
        <pc:picChg chg="add mod ord">
          <ac:chgData name="Branko Rumenović" userId="9e01392c-cd60-4e54-8d59-d280021d755c" providerId="ADAL" clId="{52B4A78B-192C-4AE7-8D26-BB1F718C3A3C}" dt="2020-10-22T04:51:05.068" v="96" actId="26606"/>
          <ac:picMkLst>
            <pc:docMk/>
            <pc:sldMk cId="970737364" sldId="333"/>
            <ac:picMk id="3" creationId="{8FB3954A-B326-4DBD-9FE3-C9EBBC6EE2B4}"/>
          </ac:picMkLst>
        </pc:picChg>
        <pc:picChg chg="add mod ord">
          <ac:chgData name="Branko Rumenović" userId="9e01392c-cd60-4e54-8d59-d280021d755c" providerId="ADAL" clId="{52B4A78B-192C-4AE7-8D26-BB1F718C3A3C}" dt="2020-10-22T04:51:05.068" v="96" actId="26606"/>
          <ac:picMkLst>
            <pc:docMk/>
            <pc:sldMk cId="970737364" sldId="333"/>
            <ac:picMk id="5" creationId="{D1E4689E-D800-45F4-A9EB-E65738C95864}"/>
          </ac:picMkLst>
        </pc:picChg>
        <pc:cxnChg chg="add del">
          <ac:chgData name="Branko Rumenović" userId="9e01392c-cd60-4e54-8d59-d280021d755c" providerId="ADAL" clId="{52B4A78B-192C-4AE7-8D26-BB1F718C3A3C}" dt="2020-10-22T04:51:05.068" v="96" actId="26606"/>
          <ac:cxnSpMkLst>
            <pc:docMk/>
            <pc:sldMk cId="970737364" sldId="333"/>
            <ac:cxnSpMk id="25" creationId="{14AA3B5C-0C55-4FFF-9C45-8F9F7C074A4E}"/>
          </ac:cxnSpMkLst>
        </pc:cxnChg>
        <pc:cxnChg chg="add">
          <ac:chgData name="Branko Rumenović" userId="9e01392c-cd60-4e54-8d59-d280021d755c" providerId="ADAL" clId="{52B4A78B-192C-4AE7-8D26-BB1F718C3A3C}" dt="2020-10-22T04:51:05.068" v="96" actId="26606"/>
          <ac:cxnSpMkLst>
            <pc:docMk/>
            <pc:sldMk cId="970737364" sldId="333"/>
            <ac:cxnSpMk id="45" creationId="{14AA3B5C-0C55-4FFF-9C45-8F9F7C074A4E}"/>
          </ac:cxnSpMkLst>
        </pc:cxnChg>
      </pc:sldChg>
      <pc:sldChg chg="add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1353396106" sldId="334"/>
        </pc:sldMkLst>
        <pc:spChg chg="add">
          <ac:chgData name="Branko Rumenović" userId="9e01392c-cd60-4e54-8d59-d280021d755c" providerId="ADAL" clId="{52B4A78B-192C-4AE7-8D26-BB1F718C3A3C}" dt="2020-10-22T04:51:46.018" v="98" actId="26606"/>
          <ac:spMkLst>
            <pc:docMk/>
            <pc:sldMk cId="1353396106" sldId="334"/>
            <ac:spMk id="10" creationId="{7459C506-5F4B-4B75-9218-C7C3F87FA8D3}"/>
          </ac:spMkLst>
        </pc:spChg>
        <pc:spChg chg="add">
          <ac:chgData name="Branko Rumenović" userId="9e01392c-cd60-4e54-8d59-d280021d755c" providerId="ADAL" clId="{52B4A78B-192C-4AE7-8D26-BB1F718C3A3C}" dt="2020-10-22T04:51:46.018" v="98" actId="26606"/>
          <ac:spMkLst>
            <pc:docMk/>
            <pc:sldMk cId="1353396106" sldId="334"/>
            <ac:spMk id="23" creationId="{4E74DA95-CD7A-4D5E-9D27-67A759CE708D}"/>
          </ac:spMkLst>
        </pc:spChg>
        <pc:grpChg chg="add">
          <ac:chgData name="Branko Rumenović" userId="9e01392c-cd60-4e54-8d59-d280021d755c" providerId="ADAL" clId="{52B4A78B-192C-4AE7-8D26-BB1F718C3A3C}" dt="2020-10-22T04:51:46.018" v="98" actId="26606"/>
          <ac:grpSpMkLst>
            <pc:docMk/>
            <pc:sldMk cId="1353396106" sldId="334"/>
            <ac:grpSpMk id="12" creationId="{BC659EEB-C3AE-4544-8263-417009DCDF41}"/>
          </ac:grpSpMkLst>
        </pc:grpChg>
        <pc:picChg chg="add mod ord">
          <ac:chgData name="Branko Rumenović" userId="9e01392c-cd60-4e54-8d59-d280021d755c" providerId="ADAL" clId="{52B4A78B-192C-4AE7-8D26-BB1F718C3A3C}" dt="2020-10-22T04:51:46.920" v="102" actId="962"/>
          <ac:picMkLst>
            <pc:docMk/>
            <pc:sldMk cId="1353396106" sldId="334"/>
            <ac:picMk id="3" creationId="{12559E30-DBA0-4BE9-9AD1-0AF70E41F7E3}"/>
          </ac:picMkLst>
        </pc:picChg>
        <pc:picChg chg="add mod">
          <ac:chgData name="Branko Rumenović" userId="9e01392c-cd60-4e54-8d59-d280021d755c" providerId="ADAL" clId="{52B4A78B-192C-4AE7-8D26-BB1F718C3A3C}" dt="2020-10-22T04:51:46.920" v="102" actId="962"/>
          <ac:picMkLst>
            <pc:docMk/>
            <pc:sldMk cId="1353396106" sldId="334"/>
            <ac:picMk id="5" creationId="{028B0E41-467A-4C54-9F9F-689863F547E8}"/>
          </ac:picMkLst>
        </pc:picChg>
        <pc:cxnChg chg="add">
          <ac:chgData name="Branko Rumenović" userId="9e01392c-cd60-4e54-8d59-d280021d755c" providerId="ADAL" clId="{52B4A78B-192C-4AE7-8D26-BB1F718C3A3C}" dt="2020-10-22T04:51:46.018" v="98" actId="26606"/>
          <ac:cxnSpMkLst>
            <pc:docMk/>
            <pc:sldMk cId="1353396106" sldId="334"/>
            <ac:cxnSpMk id="25" creationId="{14AA3B5C-0C55-4FFF-9C45-8F9F7C074A4E}"/>
          </ac:cxnSpMkLst>
        </pc:cxnChg>
      </pc:sldChg>
      <pc:sldChg chg="add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1986547553" sldId="335"/>
        </pc:sldMkLst>
        <pc:spChg chg="add">
          <ac:chgData name="Branko Rumenović" userId="9e01392c-cd60-4e54-8d59-d280021d755c" providerId="ADAL" clId="{52B4A78B-192C-4AE7-8D26-BB1F718C3A3C}" dt="2020-10-22T04:52:14.486" v="108" actId="26606"/>
          <ac:spMkLst>
            <pc:docMk/>
            <pc:sldMk cId="1986547553" sldId="335"/>
            <ac:spMk id="10" creationId="{7459C506-5F4B-4B75-9218-C7C3F87FA8D3}"/>
          </ac:spMkLst>
        </pc:spChg>
        <pc:spChg chg="add">
          <ac:chgData name="Branko Rumenović" userId="9e01392c-cd60-4e54-8d59-d280021d755c" providerId="ADAL" clId="{52B4A78B-192C-4AE7-8D26-BB1F718C3A3C}" dt="2020-10-22T04:52:14.486" v="108" actId="26606"/>
          <ac:spMkLst>
            <pc:docMk/>
            <pc:sldMk cId="1986547553" sldId="335"/>
            <ac:spMk id="23" creationId="{4E74DA95-CD7A-4D5E-9D27-67A759CE708D}"/>
          </ac:spMkLst>
        </pc:spChg>
        <pc:grpChg chg="add">
          <ac:chgData name="Branko Rumenović" userId="9e01392c-cd60-4e54-8d59-d280021d755c" providerId="ADAL" clId="{52B4A78B-192C-4AE7-8D26-BB1F718C3A3C}" dt="2020-10-22T04:52:14.486" v="108" actId="26606"/>
          <ac:grpSpMkLst>
            <pc:docMk/>
            <pc:sldMk cId="1986547553" sldId="335"/>
            <ac:grpSpMk id="12" creationId="{BC659EEB-C3AE-4544-8263-417009DCDF41}"/>
          </ac:grpSpMkLst>
        </pc:grpChg>
        <pc:picChg chg="add mod ord">
          <ac:chgData name="Branko Rumenović" userId="9e01392c-cd60-4e54-8d59-d280021d755c" providerId="ADAL" clId="{52B4A78B-192C-4AE7-8D26-BB1F718C3A3C}" dt="2020-10-22T04:52:14.486" v="108" actId="26606"/>
          <ac:picMkLst>
            <pc:docMk/>
            <pc:sldMk cId="1986547553" sldId="335"/>
            <ac:picMk id="3" creationId="{86D3C0AA-B5EB-4AA3-817D-F24FF615F1F7}"/>
          </ac:picMkLst>
        </pc:picChg>
        <pc:picChg chg="add mod">
          <ac:chgData name="Branko Rumenović" userId="9e01392c-cd60-4e54-8d59-d280021d755c" providerId="ADAL" clId="{52B4A78B-192C-4AE7-8D26-BB1F718C3A3C}" dt="2020-10-22T04:52:14.486" v="108" actId="26606"/>
          <ac:picMkLst>
            <pc:docMk/>
            <pc:sldMk cId="1986547553" sldId="335"/>
            <ac:picMk id="5" creationId="{2F567141-C563-4CFC-B9CD-272A7152FB39}"/>
          </ac:picMkLst>
        </pc:picChg>
        <pc:cxnChg chg="add">
          <ac:chgData name="Branko Rumenović" userId="9e01392c-cd60-4e54-8d59-d280021d755c" providerId="ADAL" clId="{52B4A78B-192C-4AE7-8D26-BB1F718C3A3C}" dt="2020-10-22T04:52:14.486" v="108" actId="26606"/>
          <ac:cxnSpMkLst>
            <pc:docMk/>
            <pc:sldMk cId="1986547553" sldId="335"/>
            <ac:cxnSpMk id="25" creationId="{14AA3B5C-0C55-4FFF-9C45-8F9F7C074A4E}"/>
          </ac:cxnSpMkLst>
        </pc:cxnChg>
      </pc:sldChg>
      <pc:sldChg chg="addSp del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168693535" sldId="336"/>
        </pc:sldMkLst>
        <pc:spChg chg="add del">
          <ac:chgData name="Branko Rumenović" userId="9e01392c-cd60-4e54-8d59-d280021d755c" providerId="ADAL" clId="{52B4A78B-192C-4AE7-8D26-BB1F718C3A3C}" dt="2020-10-22T04:59:25.687" v="161" actId="26606"/>
          <ac:spMkLst>
            <pc:docMk/>
            <pc:sldMk cId="168693535" sldId="336"/>
            <ac:spMk id="10" creationId="{7459C506-5F4B-4B75-9218-C7C3F87FA8D3}"/>
          </ac:spMkLst>
        </pc:spChg>
        <pc:spChg chg="add del">
          <ac:chgData name="Branko Rumenović" userId="9e01392c-cd60-4e54-8d59-d280021d755c" providerId="ADAL" clId="{52B4A78B-192C-4AE7-8D26-BB1F718C3A3C}" dt="2020-10-22T04:59:25.687" v="161" actId="26606"/>
          <ac:spMkLst>
            <pc:docMk/>
            <pc:sldMk cId="168693535" sldId="336"/>
            <ac:spMk id="23" creationId="{4E74DA95-CD7A-4D5E-9D27-67A759CE708D}"/>
          </ac:spMkLst>
        </pc:spChg>
        <pc:grpChg chg="add del">
          <ac:chgData name="Branko Rumenović" userId="9e01392c-cd60-4e54-8d59-d280021d755c" providerId="ADAL" clId="{52B4A78B-192C-4AE7-8D26-BB1F718C3A3C}" dt="2020-10-22T04:59:25.687" v="161" actId="26606"/>
          <ac:grpSpMkLst>
            <pc:docMk/>
            <pc:sldMk cId="168693535" sldId="336"/>
            <ac:grpSpMk id="12" creationId="{BC659EEB-C3AE-4544-8263-417009DCDF41}"/>
          </ac:grpSpMkLst>
        </pc:grpChg>
        <pc:picChg chg="add mod ord">
          <ac:chgData name="Branko Rumenović" userId="9e01392c-cd60-4e54-8d59-d280021d755c" providerId="ADAL" clId="{52B4A78B-192C-4AE7-8D26-BB1F718C3A3C}" dt="2020-10-22T04:59:25.687" v="161" actId="26606"/>
          <ac:picMkLst>
            <pc:docMk/>
            <pc:sldMk cId="168693535" sldId="336"/>
            <ac:picMk id="3" creationId="{E771180F-42AB-4471-84D1-8F064A4FC985}"/>
          </ac:picMkLst>
        </pc:picChg>
        <pc:picChg chg="add mod ord">
          <ac:chgData name="Branko Rumenović" userId="9e01392c-cd60-4e54-8d59-d280021d755c" providerId="ADAL" clId="{52B4A78B-192C-4AE7-8D26-BB1F718C3A3C}" dt="2020-10-22T04:59:25.687" v="161" actId="26606"/>
          <ac:picMkLst>
            <pc:docMk/>
            <pc:sldMk cId="168693535" sldId="336"/>
            <ac:picMk id="5" creationId="{A87E6F73-D295-4FE1-A6F9-7C046B65F883}"/>
          </ac:picMkLst>
        </pc:picChg>
        <pc:picChg chg="add mod ord">
          <ac:chgData name="Branko Rumenović" userId="9e01392c-cd60-4e54-8d59-d280021d755c" providerId="ADAL" clId="{52B4A78B-192C-4AE7-8D26-BB1F718C3A3C}" dt="2020-10-22T04:59:40.881" v="162" actId="688"/>
          <ac:picMkLst>
            <pc:docMk/>
            <pc:sldMk cId="168693535" sldId="336"/>
            <ac:picMk id="7" creationId="{601049F8-5487-4F73-89E6-2AE593BA1CAD}"/>
          </ac:picMkLst>
        </pc:picChg>
        <pc:picChg chg="add mod">
          <ac:chgData name="Branko Rumenović" userId="9e01392c-cd60-4e54-8d59-d280021d755c" providerId="ADAL" clId="{52B4A78B-192C-4AE7-8D26-BB1F718C3A3C}" dt="2020-10-22T04:59:40.881" v="162" actId="688"/>
          <ac:picMkLst>
            <pc:docMk/>
            <pc:sldMk cId="168693535" sldId="336"/>
            <ac:picMk id="9" creationId="{83C0807C-283B-4C83-8F26-B3976FB8CEBB}"/>
          </ac:picMkLst>
        </pc:picChg>
        <pc:cxnChg chg="add del">
          <ac:chgData name="Branko Rumenović" userId="9e01392c-cd60-4e54-8d59-d280021d755c" providerId="ADAL" clId="{52B4A78B-192C-4AE7-8D26-BB1F718C3A3C}" dt="2020-10-22T04:59:25.687" v="161" actId="26606"/>
          <ac:cxnSpMkLst>
            <pc:docMk/>
            <pc:sldMk cId="168693535" sldId="336"/>
            <ac:cxnSpMk id="25" creationId="{14AA3B5C-0C55-4FFF-9C45-8F9F7C074A4E}"/>
          </ac:cxnSpMkLst>
        </pc:cxnChg>
        <pc:cxnChg chg="add">
          <ac:chgData name="Branko Rumenović" userId="9e01392c-cd60-4e54-8d59-d280021d755c" providerId="ADAL" clId="{52B4A78B-192C-4AE7-8D26-BB1F718C3A3C}" dt="2020-10-22T04:59:25.687" v="161" actId="26606"/>
          <ac:cxnSpMkLst>
            <pc:docMk/>
            <pc:sldMk cId="168693535" sldId="336"/>
            <ac:cxnSpMk id="30" creationId="{91B6081D-D3E8-4209-B85B-EB1C655A6272}"/>
          </ac:cxnSpMkLst>
        </pc:cxnChg>
        <pc:cxnChg chg="add">
          <ac:chgData name="Branko Rumenović" userId="9e01392c-cd60-4e54-8d59-d280021d755c" providerId="ADAL" clId="{52B4A78B-192C-4AE7-8D26-BB1F718C3A3C}" dt="2020-10-22T04:59:25.687" v="161" actId="26606"/>
          <ac:cxnSpMkLst>
            <pc:docMk/>
            <pc:sldMk cId="168693535" sldId="336"/>
            <ac:cxnSpMk id="32" creationId="{28CA55E4-1295-45C8-BA05-5A9E705B749A}"/>
          </ac:cxnSpMkLst>
        </pc:cxnChg>
        <pc:cxnChg chg="add">
          <ac:chgData name="Branko Rumenović" userId="9e01392c-cd60-4e54-8d59-d280021d755c" providerId="ADAL" clId="{52B4A78B-192C-4AE7-8D26-BB1F718C3A3C}" dt="2020-10-22T04:59:25.687" v="161" actId="26606"/>
          <ac:cxnSpMkLst>
            <pc:docMk/>
            <pc:sldMk cId="168693535" sldId="336"/>
            <ac:cxnSpMk id="34" creationId="{08C5794E-A9A1-4A23-AF68-C79A7822334C}"/>
          </ac:cxnSpMkLst>
        </pc:cxnChg>
      </pc:sldChg>
      <pc:sldChg chg="add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347950238" sldId="337"/>
        </pc:sldMkLst>
        <pc:spChg chg="add">
          <ac:chgData name="Branko Rumenović" userId="9e01392c-cd60-4e54-8d59-d280021d755c" providerId="ADAL" clId="{52B4A78B-192C-4AE7-8D26-BB1F718C3A3C}" dt="2020-10-22T04:53:41.368" v="116" actId="26606"/>
          <ac:spMkLst>
            <pc:docMk/>
            <pc:sldMk cId="347950238" sldId="337"/>
            <ac:spMk id="10" creationId="{7459C506-5F4B-4B75-9218-C7C3F87FA8D3}"/>
          </ac:spMkLst>
        </pc:spChg>
        <pc:spChg chg="add">
          <ac:chgData name="Branko Rumenović" userId="9e01392c-cd60-4e54-8d59-d280021d755c" providerId="ADAL" clId="{52B4A78B-192C-4AE7-8D26-BB1F718C3A3C}" dt="2020-10-22T04:53:41.368" v="116" actId="26606"/>
          <ac:spMkLst>
            <pc:docMk/>
            <pc:sldMk cId="347950238" sldId="337"/>
            <ac:spMk id="23" creationId="{4E74DA95-CD7A-4D5E-9D27-67A759CE708D}"/>
          </ac:spMkLst>
        </pc:spChg>
        <pc:grpChg chg="add">
          <ac:chgData name="Branko Rumenović" userId="9e01392c-cd60-4e54-8d59-d280021d755c" providerId="ADAL" clId="{52B4A78B-192C-4AE7-8D26-BB1F718C3A3C}" dt="2020-10-22T04:53:41.368" v="116" actId="26606"/>
          <ac:grpSpMkLst>
            <pc:docMk/>
            <pc:sldMk cId="347950238" sldId="337"/>
            <ac:grpSpMk id="12" creationId="{BC659EEB-C3AE-4544-8263-417009DCDF41}"/>
          </ac:grpSpMkLst>
        </pc:grpChg>
        <pc:picChg chg="add mod">
          <ac:chgData name="Branko Rumenović" userId="9e01392c-cd60-4e54-8d59-d280021d755c" providerId="ADAL" clId="{52B4A78B-192C-4AE7-8D26-BB1F718C3A3C}" dt="2020-10-22T04:53:42.134" v="118" actId="962"/>
          <ac:picMkLst>
            <pc:docMk/>
            <pc:sldMk cId="347950238" sldId="337"/>
            <ac:picMk id="3" creationId="{8C2208CA-9586-43EE-88D3-F0E596BEA110}"/>
          </ac:picMkLst>
        </pc:picChg>
        <pc:picChg chg="add mod">
          <ac:chgData name="Branko Rumenović" userId="9e01392c-cd60-4e54-8d59-d280021d755c" providerId="ADAL" clId="{52B4A78B-192C-4AE7-8D26-BB1F718C3A3C}" dt="2020-10-22T04:53:42.134" v="118" actId="962"/>
          <ac:picMkLst>
            <pc:docMk/>
            <pc:sldMk cId="347950238" sldId="337"/>
            <ac:picMk id="5" creationId="{6F116D94-EFE9-4D79-83A7-300F1DA57FCB}"/>
          </ac:picMkLst>
        </pc:picChg>
        <pc:cxnChg chg="add">
          <ac:chgData name="Branko Rumenović" userId="9e01392c-cd60-4e54-8d59-d280021d755c" providerId="ADAL" clId="{52B4A78B-192C-4AE7-8D26-BB1F718C3A3C}" dt="2020-10-22T04:53:41.368" v="116" actId="26606"/>
          <ac:cxnSpMkLst>
            <pc:docMk/>
            <pc:sldMk cId="347950238" sldId="337"/>
            <ac:cxnSpMk id="25" creationId="{14AA3B5C-0C55-4FFF-9C45-8F9F7C074A4E}"/>
          </ac:cxnSpMkLst>
        </pc:cxnChg>
      </pc:sldChg>
      <pc:sldChg chg="add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124942816" sldId="338"/>
        </pc:sldMkLst>
        <pc:spChg chg="add">
          <ac:chgData name="Branko Rumenović" userId="9e01392c-cd60-4e54-8d59-d280021d755c" providerId="ADAL" clId="{52B4A78B-192C-4AE7-8D26-BB1F718C3A3C}" dt="2020-10-22T04:54:28.120" v="128" actId="26606"/>
          <ac:spMkLst>
            <pc:docMk/>
            <pc:sldMk cId="124942816" sldId="338"/>
            <ac:spMk id="10" creationId="{7459C506-5F4B-4B75-9218-C7C3F87FA8D3}"/>
          </ac:spMkLst>
        </pc:spChg>
        <pc:spChg chg="add">
          <ac:chgData name="Branko Rumenović" userId="9e01392c-cd60-4e54-8d59-d280021d755c" providerId="ADAL" clId="{52B4A78B-192C-4AE7-8D26-BB1F718C3A3C}" dt="2020-10-22T04:54:28.120" v="128" actId="26606"/>
          <ac:spMkLst>
            <pc:docMk/>
            <pc:sldMk cId="124942816" sldId="338"/>
            <ac:spMk id="23" creationId="{4E74DA95-CD7A-4D5E-9D27-67A759CE708D}"/>
          </ac:spMkLst>
        </pc:spChg>
        <pc:grpChg chg="add">
          <ac:chgData name="Branko Rumenović" userId="9e01392c-cd60-4e54-8d59-d280021d755c" providerId="ADAL" clId="{52B4A78B-192C-4AE7-8D26-BB1F718C3A3C}" dt="2020-10-22T04:54:28.120" v="128" actId="26606"/>
          <ac:grpSpMkLst>
            <pc:docMk/>
            <pc:sldMk cId="124942816" sldId="338"/>
            <ac:grpSpMk id="12" creationId="{BC659EEB-C3AE-4544-8263-417009DCDF41}"/>
          </ac:grpSpMkLst>
        </pc:grpChg>
        <pc:picChg chg="add mod ord">
          <ac:chgData name="Branko Rumenović" userId="9e01392c-cd60-4e54-8d59-d280021d755c" providerId="ADAL" clId="{52B4A78B-192C-4AE7-8D26-BB1F718C3A3C}" dt="2020-10-22T04:54:28.120" v="128" actId="26606"/>
          <ac:picMkLst>
            <pc:docMk/>
            <pc:sldMk cId="124942816" sldId="338"/>
            <ac:picMk id="3" creationId="{0F7EE862-156D-4E14-A422-B88357AC7803}"/>
          </ac:picMkLst>
        </pc:picChg>
        <pc:picChg chg="add mod">
          <ac:chgData name="Branko Rumenović" userId="9e01392c-cd60-4e54-8d59-d280021d755c" providerId="ADAL" clId="{52B4A78B-192C-4AE7-8D26-BB1F718C3A3C}" dt="2020-10-22T04:54:28.120" v="128" actId="26606"/>
          <ac:picMkLst>
            <pc:docMk/>
            <pc:sldMk cId="124942816" sldId="338"/>
            <ac:picMk id="5" creationId="{9B1A25CB-031D-47B0-9C98-16C3F44D46FA}"/>
          </ac:picMkLst>
        </pc:picChg>
        <pc:cxnChg chg="add">
          <ac:chgData name="Branko Rumenović" userId="9e01392c-cd60-4e54-8d59-d280021d755c" providerId="ADAL" clId="{52B4A78B-192C-4AE7-8D26-BB1F718C3A3C}" dt="2020-10-22T04:54:28.120" v="128" actId="26606"/>
          <ac:cxnSpMkLst>
            <pc:docMk/>
            <pc:sldMk cId="124942816" sldId="338"/>
            <ac:cxnSpMk id="25" creationId="{14AA3B5C-0C55-4FFF-9C45-8F9F7C074A4E}"/>
          </ac:cxnSpMkLst>
        </pc:cxnChg>
      </pc:sldChg>
      <pc:sldChg chg="add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1618711969" sldId="339"/>
        </pc:sldMkLst>
        <pc:spChg chg="add">
          <ac:chgData name="Branko Rumenović" userId="9e01392c-cd60-4e54-8d59-d280021d755c" providerId="ADAL" clId="{52B4A78B-192C-4AE7-8D26-BB1F718C3A3C}" dt="2020-10-22T04:56:14.383" v="134" actId="26606"/>
          <ac:spMkLst>
            <pc:docMk/>
            <pc:sldMk cId="1618711969" sldId="339"/>
            <ac:spMk id="10" creationId="{7459C506-5F4B-4B75-9218-C7C3F87FA8D3}"/>
          </ac:spMkLst>
        </pc:spChg>
        <pc:spChg chg="add">
          <ac:chgData name="Branko Rumenović" userId="9e01392c-cd60-4e54-8d59-d280021d755c" providerId="ADAL" clId="{52B4A78B-192C-4AE7-8D26-BB1F718C3A3C}" dt="2020-10-22T04:56:14.383" v="134" actId="26606"/>
          <ac:spMkLst>
            <pc:docMk/>
            <pc:sldMk cId="1618711969" sldId="339"/>
            <ac:spMk id="23" creationId="{4E74DA95-CD7A-4D5E-9D27-67A759CE708D}"/>
          </ac:spMkLst>
        </pc:spChg>
        <pc:grpChg chg="add">
          <ac:chgData name="Branko Rumenović" userId="9e01392c-cd60-4e54-8d59-d280021d755c" providerId="ADAL" clId="{52B4A78B-192C-4AE7-8D26-BB1F718C3A3C}" dt="2020-10-22T04:56:14.383" v="134" actId="26606"/>
          <ac:grpSpMkLst>
            <pc:docMk/>
            <pc:sldMk cId="1618711969" sldId="339"/>
            <ac:grpSpMk id="12" creationId="{BC659EEB-C3AE-4544-8263-417009DCDF41}"/>
          </ac:grpSpMkLst>
        </pc:grpChg>
        <pc:picChg chg="add mod ord">
          <ac:chgData name="Branko Rumenović" userId="9e01392c-cd60-4e54-8d59-d280021d755c" providerId="ADAL" clId="{52B4A78B-192C-4AE7-8D26-BB1F718C3A3C}" dt="2020-10-22T04:56:14.383" v="134" actId="26606"/>
          <ac:picMkLst>
            <pc:docMk/>
            <pc:sldMk cId="1618711969" sldId="339"/>
            <ac:picMk id="3" creationId="{D200EF68-1085-4A43-9EED-33BC6E1589D3}"/>
          </ac:picMkLst>
        </pc:picChg>
        <pc:picChg chg="add mod">
          <ac:chgData name="Branko Rumenović" userId="9e01392c-cd60-4e54-8d59-d280021d755c" providerId="ADAL" clId="{52B4A78B-192C-4AE7-8D26-BB1F718C3A3C}" dt="2020-10-22T04:56:14.383" v="134" actId="26606"/>
          <ac:picMkLst>
            <pc:docMk/>
            <pc:sldMk cId="1618711969" sldId="339"/>
            <ac:picMk id="5" creationId="{7DA6602C-F11E-411F-AE80-4AEB946571CD}"/>
          </ac:picMkLst>
        </pc:picChg>
        <pc:cxnChg chg="add">
          <ac:chgData name="Branko Rumenović" userId="9e01392c-cd60-4e54-8d59-d280021d755c" providerId="ADAL" clId="{52B4A78B-192C-4AE7-8D26-BB1F718C3A3C}" dt="2020-10-22T04:56:14.383" v="134" actId="26606"/>
          <ac:cxnSpMkLst>
            <pc:docMk/>
            <pc:sldMk cId="1618711969" sldId="339"/>
            <ac:cxnSpMk id="25" creationId="{14AA3B5C-0C55-4FFF-9C45-8F9F7C074A4E}"/>
          </ac:cxnSpMkLst>
        </pc:cxnChg>
      </pc:sldChg>
      <pc:sldChg chg="addSp del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2206081931" sldId="340"/>
        </pc:sldMkLst>
        <pc:spChg chg="add del">
          <ac:chgData name="Branko Rumenović" userId="9e01392c-cd60-4e54-8d59-d280021d755c" providerId="ADAL" clId="{52B4A78B-192C-4AE7-8D26-BB1F718C3A3C}" dt="2020-10-22T04:57:04.942" v="142" actId="26606"/>
          <ac:spMkLst>
            <pc:docMk/>
            <pc:sldMk cId="2206081931" sldId="340"/>
            <ac:spMk id="10" creationId="{7459C506-5F4B-4B75-9218-C7C3F87FA8D3}"/>
          </ac:spMkLst>
        </pc:spChg>
        <pc:spChg chg="add del">
          <ac:chgData name="Branko Rumenović" userId="9e01392c-cd60-4e54-8d59-d280021d755c" providerId="ADAL" clId="{52B4A78B-192C-4AE7-8D26-BB1F718C3A3C}" dt="2020-10-22T04:57:04.942" v="142" actId="26606"/>
          <ac:spMkLst>
            <pc:docMk/>
            <pc:sldMk cId="2206081931" sldId="340"/>
            <ac:spMk id="23" creationId="{4E74DA95-CD7A-4D5E-9D27-67A759CE708D}"/>
          </ac:spMkLst>
        </pc:spChg>
        <pc:spChg chg="add">
          <ac:chgData name="Branko Rumenović" userId="9e01392c-cd60-4e54-8d59-d280021d755c" providerId="ADAL" clId="{52B4A78B-192C-4AE7-8D26-BB1F718C3A3C}" dt="2020-10-22T04:57:04.942" v="142" actId="26606"/>
          <ac:spMkLst>
            <pc:docMk/>
            <pc:sldMk cId="2206081931" sldId="340"/>
            <ac:spMk id="30" creationId="{7459C506-5F4B-4B75-9218-C7C3F87FA8D3}"/>
          </ac:spMkLst>
        </pc:spChg>
        <pc:spChg chg="add">
          <ac:chgData name="Branko Rumenović" userId="9e01392c-cd60-4e54-8d59-d280021d755c" providerId="ADAL" clId="{52B4A78B-192C-4AE7-8D26-BB1F718C3A3C}" dt="2020-10-22T04:57:04.942" v="142" actId="26606"/>
          <ac:spMkLst>
            <pc:docMk/>
            <pc:sldMk cId="2206081931" sldId="340"/>
            <ac:spMk id="43" creationId="{4E74DA95-CD7A-4D5E-9D27-67A759CE708D}"/>
          </ac:spMkLst>
        </pc:spChg>
        <pc:grpChg chg="add del">
          <ac:chgData name="Branko Rumenović" userId="9e01392c-cd60-4e54-8d59-d280021d755c" providerId="ADAL" clId="{52B4A78B-192C-4AE7-8D26-BB1F718C3A3C}" dt="2020-10-22T04:57:04.942" v="142" actId="26606"/>
          <ac:grpSpMkLst>
            <pc:docMk/>
            <pc:sldMk cId="2206081931" sldId="340"/>
            <ac:grpSpMk id="12" creationId="{BC659EEB-C3AE-4544-8263-417009DCDF41}"/>
          </ac:grpSpMkLst>
        </pc:grpChg>
        <pc:grpChg chg="add">
          <ac:chgData name="Branko Rumenović" userId="9e01392c-cd60-4e54-8d59-d280021d755c" providerId="ADAL" clId="{52B4A78B-192C-4AE7-8D26-BB1F718C3A3C}" dt="2020-10-22T04:57:04.942" v="142" actId="26606"/>
          <ac:grpSpMkLst>
            <pc:docMk/>
            <pc:sldMk cId="2206081931" sldId="340"/>
            <ac:grpSpMk id="32" creationId="{BC659EEB-C3AE-4544-8263-417009DCDF41}"/>
          </ac:grpSpMkLst>
        </pc:grpChg>
        <pc:picChg chg="add mod ord">
          <ac:chgData name="Branko Rumenović" userId="9e01392c-cd60-4e54-8d59-d280021d755c" providerId="ADAL" clId="{52B4A78B-192C-4AE7-8D26-BB1F718C3A3C}" dt="2020-10-22T04:56:59.489" v="141" actId="688"/>
          <ac:picMkLst>
            <pc:docMk/>
            <pc:sldMk cId="2206081931" sldId="340"/>
            <ac:picMk id="3" creationId="{230F0F5C-0E6E-4358-AF7D-4E19C8C92B82}"/>
          </ac:picMkLst>
        </pc:picChg>
        <pc:picChg chg="add mod">
          <ac:chgData name="Branko Rumenović" userId="9e01392c-cd60-4e54-8d59-d280021d755c" providerId="ADAL" clId="{52B4A78B-192C-4AE7-8D26-BB1F718C3A3C}" dt="2020-10-22T04:56:59.489" v="141" actId="688"/>
          <ac:picMkLst>
            <pc:docMk/>
            <pc:sldMk cId="2206081931" sldId="340"/>
            <ac:picMk id="5" creationId="{9A57929D-7FDA-4E48-8277-9E6F8F7337B6}"/>
          </ac:picMkLst>
        </pc:picChg>
        <pc:cxnChg chg="add del">
          <ac:chgData name="Branko Rumenović" userId="9e01392c-cd60-4e54-8d59-d280021d755c" providerId="ADAL" clId="{52B4A78B-192C-4AE7-8D26-BB1F718C3A3C}" dt="2020-10-22T04:57:04.942" v="142" actId="26606"/>
          <ac:cxnSpMkLst>
            <pc:docMk/>
            <pc:sldMk cId="2206081931" sldId="340"/>
            <ac:cxnSpMk id="25" creationId="{14AA3B5C-0C55-4FFF-9C45-8F9F7C074A4E}"/>
          </ac:cxnSpMkLst>
        </pc:cxnChg>
        <pc:cxnChg chg="add">
          <ac:chgData name="Branko Rumenović" userId="9e01392c-cd60-4e54-8d59-d280021d755c" providerId="ADAL" clId="{52B4A78B-192C-4AE7-8D26-BB1F718C3A3C}" dt="2020-10-22T04:57:04.942" v="142" actId="26606"/>
          <ac:cxnSpMkLst>
            <pc:docMk/>
            <pc:sldMk cId="2206081931" sldId="340"/>
            <ac:cxnSpMk id="45" creationId="{14AA3B5C-0C55-4FFF-9C45-8F9F7C074A4E}"/>
          </ac:cxnSpMkLst>
        </pc:cxnChg>
      </pc:sldChg>
      <pc:sldChg chg="add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1689582006" sldId="341"/>
        </pc:sldMkLst>
        <pc:spChg chg="add">
          <ac:chgData name="Branko Rumenović" userId="9e01392c-cd60-4e54-8d59-d280021d755c" providerId="ADAL" clId="{52B4A78B-192C-4AE7-8D26-BB1F718C3A3C}" dt="2020-10-22T04:57:38.308" v="148" actId="26606"/>
          <ac:spMkLst>
            <pc:docMk/>
            <pc:sldMk cId="1689582006" sldId="341"/>
            <ac:spMk id="10" creationId="{7459C506-5F4B-4B75-9218-C7C3F87FA8D3}"/>
          </ac:spMkLst>
        </pc:spChg>
        <pc:spChg chg="add">
          <ac:chgData name="Branko Rumenović" userId="9e01392c-cd60-4e54-8d59-d280021d755c" providerId="ADAL" clId="{52B4A78B-192C-4AE7-8D26-BB1F718C3A3C}" dt="2020-10-22T04:57:38.308" v="148" actId="26606"/>
          <ac:spMkLst>
            <pc:docMk/>
            <pc:sldMk cId="1689582006" sldId="341"/>
            <ac:spMk id="23" creationId="{4E74DA95-CD7A-4D5E-9D27-67A759CE708D}"/>
          </ac:spMkLst>
        </pc:spChg>
        <pc:grpChg chg="add">
          <ac:chgData name="Branko Rumenović" userId="9e01392c-cd60-4e54-8d59-d280021d755c" providerId="ADAL" clId="{52B4A78B-192C-4AE7-8D26-BB1F718C3A3C}" dt="2020-10-22T04:57:38.308" v="148" actId="26606"/>
          <ac:grpSpMkLst>
            <pc:docMk/>
            <pc:sldMk cId="1689582006" sldId="341"/>
            <ac:grpSpMk id="12" creationId="{BC659EEB-C3AE-4544-8263-417009DCDF41}"/>
          </ac:grpSpMkLst>
        </pc:grpChg>
        <pc:picChg chg="add mod ord">
          <ac:chgData name="Branko Rumenović" userId="9e01392c-cd60-4e54-8d59-d280021d755c" providerId="ADAL" clId="{52B4A78B-192C-4AE7-8D26-BB1F718C3A3C}" dt="2020-10-22T04:57:48.903" v="149" actId="688"/>
          <ac:picMkLst>
            <pc:docMk/>
            <pc:sldMk cId="1689582006" sldId="341"/>
            <ac:picMk id="3" creationId="{0AA8A304-DCC6-4936-8935-E634A67B59D5}"/>
          </ac:picMkLst>
        </pc:picChg>
        <pc:picChg chg="add mod">
          <ac:chgData name="Branko Rumenović" userId="9e01392c-cd60-4e54-8d59-d280021d755c" providerId="ADAL" clId="{52B4A78B-192C-4AE7-8D26-BB1F718C3A3C}" dt="2020-10-22T04:57:48.903" v="149" actId="688"/>
          <ac:picMkLst>
            <pc:docMk/>
            <pc:sldMk cId="1689582006" sldId="341"/>
            <ac:picMk id="5" creationId="{E6FDE2A3-DD9B-4679-A565-E189F38C677D}"/>
          </ac:picMkLst>
        </pc:picChg>
        <pc:cxnChg chg="add">
          <ac:chgData name="Branko Rumenović" userId="9e01392c-cd60-4e54-8d59-d280021d755c" providerId="ADAL" clId="{52B4A78B-192C-4AE7-8D26-BB1F718C3A3C}" dt="2020-10-22T04:57:38.308" v="148" actId="26606"/>
          <ac:cxnSpMkLst>
            <pc:docMk/>
            <pc:sldMk cId="1689582006" sldId="341"/>
            <ac:cxnSpMk id="25" creationId="{14AA3B5C-0C55-4FFF-9C45-8F9F7C074A4E}"/>
          </ac:cxnSpMkLst>
        </pc:cxnChg>
      </pc:sldChg>
      <pc:sldChg chg="add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2253291141" sldId="342"/>
        </pc:sldMkLst>
        <pc:spChg chg="add">
          <ac:chgData name="Branko Rumenović" userId="9e01392c-cd60-4e54-8d59-d280021d755c" providerId="ADAL" clId="{52B4A78B-192C-4AE7-8D26-BB1F718C3A3C}" dt="2020-10-22T04:58:24.312" v="153" actId="26606"/>
          <ac:spMkLst>
            <pc:docMk/>
            <pc:sldMk cId="2253291141" sldId="342"/>
            <ac:spMk id="10" creationId="{7459C506-5F4B-4B75-9218-C7C3F87FA8D3}"/>
          </ac:spMkLst>
        </pc:spChg>
        <pc:spChg chg="add">
          <ac:chgData name="Branko Rumenović" userId="9e01392c-cd60-4e54-8d59-d280021d755c" providerId="ADAL" clId="{52B4A78B-192C-4AE7-8D26-BB1F718C3A3C}" dt="2020-10-22T04:58:24.312" v="153" actId="26606"/>
          <ac:spMkLst>
            <pc:docMk/>
            <pc:sldMk cId="2253291141" sldId="342"/>
            <ac:spMk id="23" creationId="{4E74DA95-CD7A-4D5E-9D27-67A759CE708D}"/>
          </ac:spMkLst>
        </pc:spChg>
        <pc:grpChg chg="add">
          <ac:chgData name="Branko Rumenović" userId="9e01392c-cd60-4e54-8d59-d280021d755c" providerId="ADAL" clId="{52B4A78B-192C-4AE7-8D26-BB1F718C3A3C}" dt="2020-10-22T04:58:24.312" v="153" actId="26606"/>
          <ac:grpSpMkLst>
            <pc:docMk/>
            <pc:sldMk cId="2253291141" sldId="342"/>
            <ac:grpSpMk id="12" creationId="{BC659EEB-C3AE-4544-8263-417009DCDF41}"/>
          </ac:grpSpMkLst>
        </pc:grpChg>
        <pc:picChg chg="add mod">
          <ac:chgData name="Branko Rumenović" userId="9e01392c-cd60-4e54-8d59-d280021d755c" providerId="ADAL" clId="{52B4A78B-192C-4AE7-8D26-BB1F718C3A3C}" dt="2020-10-22T04:58:30.986" v="156" actId="688"/>
          <ac:picMkLst>
            <pc:docMk/>
            <pc:sldMk cId="2253291141" sldId="342"/>
            <ac:picMk id="3" creationId="{F6555640-0F99-41A0-AACA-BE12E722E4C1}"/>
          </ac:picMkLst>
        </pc:picChg>
        <pc:picChg chg="add mod">
          <ac:chgData name="Branko Rumenović" userId="9e01392c-cd60-4e54-8d59-d280021d755c" providerId="ADAL" clId="{52B4A78B-192C-4AE7-8D26-BB1F718C3A3C}" dt="2020-10-22T04:58:34.504" v="157" actId="688"/>
          <ac:picMkLst>
            <pc:docMk/>
            <pc:sldMk cId="2253291141" sldId="342"/>
            <ac:picMk id="5" creationId="{9CD214C6-B8BB-4156-BD5B-31B17986ABE4}"/>
          </ac:picMkLst>
        </pc:picChg>
        <pc:cxnChg chg="add">
          <ac:chgData name="Branko Rumenović" userId="9e01392c-cd60-4e54-8d59-d280021d755c" providerId="ADAL" clId="{52B4A78B-192C-4AE7-8D26-BB1F718C3A3C}" dt="2020-10-22T04:58:24.312" v="153" actId="26606"/>
          <ac:cxnSpMkLst>
            <pc:docMk/>
            <pc:sldMk cId="2253291141" sldId="342"/>
            <ac:cxnSpMk id="25" creationId="{14AA3B5C-0C55-4FFF-9C45-8F9F7C074A4E}"/>
          </ac:cxnSpMkLst>
        </pc:cxnChg>
      </pc:sldChg>
      <pc:sldChg chg="addSp delSp modSp new mod modTransition setBg modClrScheme setClrOvrMap delDesignElem chgLayout">
        <pc:chgData name="Branko Rumenović" userId="9e01392c-cd60-4e54-8d59-d280021d755c" providerId="ADAL" clId="{52B4A78B-192C-4AE7-8D26-BB1F718C3A3C}" dt="2020-10-24T13:08:21.684" v="475"/>
        <pc:sldMkLst>
          <pc:docMk/>
          <pc:sldMk cId="1398281120" sldId="343"/>
        </pc:sldMkLst>
        <pc:spChg chg="add mod ord">
          <ac:chgData name="Branko Rumenović" userId="9e01392c-cd60-4e54-8d59-d280021d755c" providerId="ADAL" clId="{52B4A78B-192C-4AE7-8D26-BB1F718C3A3C}" dt="2020-10-22T05:05:24.411" v="390" actId="122"/>
          <ac:spMkLst>
            <pc:docMk/>
            <pc:sldMk cId="1398281120" sldId="343"/>
            <ac:spMk id="8" creationId="{AD7C7F40-5BE9-4DD3-8A2E-136EA7D8E538}"/>
          </ac:spMkLst>
        </pc:spChg>
        <pc:spChg chg="add del">
          <ac:chgData name="Branko Rumenović" userId="9e01392c-cd60-4e54-8d59-d280021d755c" providerId="ADAL" clId="{52B4A78B-192C-4AE7-8D26-BB1F718C3A3C}" dt="2020-10-22T05:00:08.711" v="171" actId="26606"/>
          <ac:spMkLst>
            <pc:docMk/>
            <pc:sldMk cId="1398281120" sldId="343"/>
            <ac:spMk id="12" creationId="{19E301E5-1206-47D0-9CDF-72583D739089}"/>
          </ac:spMkLst>
        </pc:spChg>
        <pc:spChg chg="add del">
          <ac:chgData name="Branko Rumenović" userId="9e01392c-cd60-4e54-8d59-d280021d755c" providerId="ADAL" clId="{52B4A78B-192C-4AE7-8D26-BB1F718C3A3C}" dt="2020-10-22T05:00:08.711" v="171" actId="26606"/>
          <ac:spMkLst>
            <pc:docMk/>
            <pc:sldMk cId="1398281120" sldId="343"/>
            <ac:spMk id="14" creationId="{AFA31FBE-7948-4384-B68A-75DEFDC4955A}"/>
          </ac:spMkLst>
        </pc:spChg>
        <pc:spChg chg="add del">
          <ac:chgData name="Branko Rumenović" userId="9e01392c-cd60-4e54-8d59-d280021d755c" providerId="ADAL" clId="{52B4A78B-192C-4AE7-8D26-BB1F718C3A3C}" dt="2020-10-22T05:00:26.994" v="175" actId="26606"/>
          <ac:spMkLst>
            <pc:docMk/>
            <pc:sldMk cId="1398281120" sldId="343"/>
            <ac:spMk id="19" creationId="{BE5390C0-EA28-456A-8C95-1CDB808E9DDE}"/>
          </ac:spMkLst>
        </pc:spChg>
        <pc:spChg chg="add del">
          <ac:chgData name="Branko Rumenović" userId="9e01392c-cd60-4e54-8d59-d280021d755c" providerId="ADAL" clId="{52B4A78B-192C-4AE7-8D26-BB1F718C3A3C}" dt="2020-10-22T05:00:51.017" v="177" actId="700"/>
          <ac:spMkLst>
            <pc:docMk/>
            <pc:sldMk cId="1398281120" sldId="343"/>
            <ac:spMk id="21" creationId="{749FA6A2-2239-4EF2-9EB3-B1DC295FE14D}"/>
          </ac:spMkLst>
        </pc:spChg>
        <pc:picChg chg="add mod modCrop">
          <ac:chgData name="Branko Rumenović" userId="9e01392c-cd60-4e54-8d59-d280021d755c" providerId="ADAL" clId="{52B4A78B-192C-4AE7-8D26-BB1F718C3A3C}" dt="2020-10-22T05:13:43.112" v="425" actId="1076"/>
          <ac:picMkLst>
            <pc:docMk/>
            <pc:sldMk cId="1398281120" sldId="343"/>
            <ac:picMk id="3" creationId="{5B7BD0F3-309B-4073-8AC6-B26DC78903E8}"/>
          </ac:picMkLst>
        </pc:picChg>
        <pc:picChg chg="add mod ord">
          <ac:chgData name="Branko Rumenović" userId="9e01392c-cd60-4e54-8d59-d280021d755c" providerId="ADAL" clId="{52B4A78B-192C-4AE7-8D26-BB1F718C3A3C}" dt="2020-10-22T05:00:26.994" v="176" actId="26606"/>
          <ac:picMkLst>
            <pc:docMk/>
            <pc:sldMk cId="1398281120" sldId="343"/>
            <ac:picMk id="5" creationId="{4FFFCB31-3C65-4C3C-94A6-DDA3C6E7A1BC}"/>
          </ac:picMkLst>
        </pc:picChg>
        <pc:picChg chg="add del mod ord">
          <ac:chgData name="Branko Rumenović" userId="9e01392c-cd60-4e54-8d59-d280021d755c" providerId="ADAL" clId="{52B4A78B-192C-4AE7-8D26-BB1F718C3A3C}" dt="2020-10-22T05:12:09.157" v="403" actId="478"/>
          <ac:picMkLst>
            <pc:docMk/>
            <pc:sldMk cId="1398281120" sldId="343"/>
            <ac:picMk id="7" creationId="{8A2E7A60-C787-4A48-8331-C0853FAE3505}"/>
          </ac:picMkLst>
        </pc:picChg>
        <pc:picChg chg="add mod">
          <ac:chgData name="Branko Rumenović" userId="9e01392c-cd60-4e54-8d59-d280021d755c" providerId="ADAL" clId="{52B4A78B-192C-4AE7-8D26-BB1F718C3A3C}" dt="2020-10-22T05:14:02.896" v="435" actId="1036"/>
          <ac:picMkLst>
            <pc:docMk/>
            <pc:sldMk cId="1398281120" sldId="343"/>
            <ac:picMk id="10" creationId="{AEC9B78B-C5CE-4186-A549-F1E810EEA5A3}"/>
          </ac:picMkLst>
        </pc:picChg>
        <pc:picChg chg="add del mod">
          <ac:chgData name="Branko Rumenović" userId="9e01392c-cd60-4e54-8d59-d280021d755c" providerId="ADAL" clId="{52B4A78B-192C-4AE7-8D26-BB1F718C3A3C}" dt="2020-10-22T05:13:18.220" v="421" actId="21"/>
          <ac:picMkLst>
            <pc:docMk/>
            <pc:sldMk cId="1398281120" sldId="343"/>
            <ac:picMk id="13" creationId="{E44D0CD9-961C-4FBC-829C-AD7A0DAF1E99}"/>
          </ac:picMkLst>
        </pc:picChg>
        <pc:picChg chg="add mod">
          <ac:chgData name="Branko Rumenović" userId="9e01392c-cd60-4e54-8d59-d280021d755c" providerId="ADAL" clId="{52B4A78B-192C-4AE7-8D26-BB1F718C3A3C}" dt="2020-10-22T05:10:43.654" v="401" actId="1076"/>
          <ac:picMkLst>
            <pc:docMk/>
            <pc:sldMk cId="1398281120" sldId="343"/>
            <ac:picMk id="18" creationId="{D4262B1E-A219-4939-9E29-C4DAC8EC3D5F}"/>
          </ac:picMkLst>
        </pc:picChg>
        <pc:picChg chg="add mod modCrop">
          <ac:chgData name="Branko Rumenović" userId="9e01392c-cd60-4e54-8d59-d280021d755c" providerId="ADAL" clId="{52B4A78B-192C-4AE7-8D26-BB1F718C3A3C}" dt="2020-10-22T05:13:34.060" v="424" actId="1076"/>
          <ac:picMkLst>
            <pc:docMk/>
            <pc:sldMk cId="1398281120" sldId="343"/>
            <ac:picMk id="22" creationId="{1A75583D-E108-4959-999D-5EAE85357AFA}"/>
          </ac:picMkLst>
        </pc:picChg>
        <pc:picChg chg="add mod">
          <ac:chgData name="Branko Rumenović" userId="9e01392c-cd60-4e54-8d59-d280021d755c" providerId="ADAL" clId="{52B4A78B-192C-4AE7-8D26-BB1F718C3A3C}" dt="2020-10-22T05:13:51.480" v="428" actId="1076"/>
          <ac:picMkLst>
            <pc:docMk/>
            <pc:sldMk cId="1398281120" sldId="343"/>
            <ac:picMk id="24" creationId="{FEC9B896-8712-4FC8-9245-A32C87138C61}"/>
          </ac:picMkLst>
        </pc:picChg>
        <pc:cxnChg chg="add del">
          <ac:chgData name="Branko Rumenović" userId="9e01392c-cd60-4e54-8d59-d280021d755c" providerId="ADAL" clId="{52B4A78B-192C-4AE7-8D26-BB1F718C3A3C}" dt="2020-10-22T05:00:19.516" v="173" actId="26606"/>
          <ac:cxnSpMkLst>
            <pc:docMk/>
            <pc:sldMk cId="1398281120" sldId="343"/>
            <ac:cxnSpMk id="16" creationId="{DCD67800-37AC-4E14-89B0-F79DCB3FB86D}"/>
          </ac:cxnSpMkLst>
        </pc:cxnChg>
        <pc:cxnChg chg="add del">
          <ac:chgData name="Branko Rumenović" userId="9e01392c-cd60-4e54-8d59-d280021d755c" providerId="ADAL" clId="{52B4A78B-192C-4AE7-8D26-BB1F718C3A3C}" dt="2020-10-22T05:00:19.516" v="173" actId="26606"/>
          <ac:cxnSpMkLst>
            <pc:docMk/>
            <pc:sldMk cId="1398281120" sldId="343"/>
            <ac:cxnSpMk id="17" creationId="{20F1788F-A5AE-4188-8274-F7F2E3833ECD}"/>
          </ac:cxnSpMkLst>
        </pc:cxnChg>
      </pc:sldChg>
      <pc:sldChg chg="addSp del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1558071585" sldId="344"/>
        </pc:sldMkLst>
        <pc:spChg chg="mod ord">
          <ac:chgData name="Branko Rumenović" userId="9e01392c-cd60-4e54-8d59-d280021d755c" providerId="ADAL" clId="{52B4A78B-192C-4AE7-8D26-BB1F718C3A3C}" dt="2020-10-24T12:56:38.089" v="457" actId="26606"/>
          <ac:spMkLst>
            <pc:docMk/>
            <pc:sldMk cId="1558071585" sldId="344"/>
            <ac:spMk id="2" creationId="{A29F7A80-EBEE-4341-A330-906E60AB77AD}"/>
          </ac:spMkLst>
        </pc:spChg>
        <pc:spChg chg="add">
          <ac:chgData name="Branko Rumenović" userId="9e01392c-cd60-4e54-8d59-d280021d755c" providerId="ADAL" clId="{52B4A78B-192C-4AE7-8D26-BB1F718C3A3C}" dt="2020-10-24T12:56:38.089" v="457" actId="26606"/>
          <ac:spMkLst>
            <pc:docMk/>
            <pc:sldMk cId="1558071585" sldId="344"/>
            <ac:spMk id="38" creationId="{3559A5F2-8BE0-4998-A1E4-1B145465A981}"/>
          </ac:spMkLst>
        </pc:spChg>
        <pc:spChg chg="add">
          <ac:chgData name="Branko Rumenović" userId="9e01392c-cd60-4e54-8d59-d280021d755c" providerId="ADAL" clId="{52B4A78B-192C-4AE7-8D26-BB1F718C3A3C}" dt="2020-10-24T12:56:38.089" v="457" actId="26606"/>
          <ac:spMkLst>
            <pc:docMk/>
            <pc:sldMk cId="1558071585" sldId="344"/>
            <ac:spMk id="40" creationId="{3A6596D4-D53C-424F-9F16-CC8686C079E0}"/>
          </ac:spMkLst>
        </pc:spChg>
        <pc:spChg chg="add">
          <ac:chgData name="Branko Rumenović" userId="9e01392c-cd60-4e54-8d59-d280021d755c" providerId="ADAL" clId="{52B4A78B-192C-4AE7-8D26-BB1F718C3A3C}" dt="2020-10-24T12:56:38.089" v="457" actId="26606"/>
          <ac:spMkLst>
            <pc:docMk/>
            <pc:sldMk cId="1558071585" sldId="344"/>
            <ac:spMk id="46" creationId="{9772CABD-4211-42AA-B349-D4002E52F1EF}"/>
          </ac:spMkLst>
        </pc:spChg>
        <pc:spChg chg="add">
          <ac:chgData name="Branko Rumenović" userId="9e01392c-cd60-4e54-8d59-d280021d755c" providerId="ADAL" clId="{52B4A78B-192C-4AE7-8D26-BB1F718C3A3C}" dt="2020-10-24T12:56:38.089" v="457" actId="26606"/>
          <ac:spMkLst>
            <pc:docMk/>
            <pc:sldMk cId="1558071585" sldId="344"/>
            <ac:spMk id="48" creationId="{BBD91630-4DBA-4294-8016-FEB5C3B0CED1}"/>
          </ac:spMkLst>
        </pc:spChg>
        <pc:spChg chg="add">
          <ac:chgData name="Branko Rumenović" userId="9e01392c-cd60-4e54-8d59-d280021d755c" providerId="ADAL" clId="{52B4A78B-192C-4AE7-8D26-BB1F718C3A3C}" dt="2020-10-24T12:56:38.089" v="457" actId="26606"/>
          <ac:spMkLst>
            <pc:docMk/>
            <pc:sldMk cId="1558071585" sldId="344"/>
            <ac:spMk id="50" creationId="{E67D1587-504D-41BC-9D48-B61257BFBCF0}"/>
          </ac:spMkLst>
        </pc:spChg>
        <pc:spChg chg="add">
          <ac:chgData name="Branko Rumenović" userId="9e01392c-cd60-4e54-8d59-d280021d755c" providerId="ADAL" clId="{52B4A78B-192C-4AE7-8D26-BB1F718C3A3C}" dt="2020-10-24T12:56:38.089" v="457" actId="26606"/>
          <ac:spMkLst>
            <pc:docMk/>
            <pc:sldMk cId="1558071585" sldId="344"/>
            <ac:spMk id="52" creationId="{8765DD1A-F044-4DE7-8A9B-7C30DC85A4AF}"/>
          </ac:spMkLst>
        </pc:spChg>
        <pc:spChg chg="add">
          <ac:chgData name="Branko Rumenović" userId="9e01392c-cd60-4e54-8d59-d280021d755c" providerId="ADAL" clId="{52B4A78B-192C-4AE7-8D26-BB1F718C3A3C}" dt="2020-10-24T12:56:38.089" v="457" actId="26606"/>
          <ac:spMkLst>
            <pc:docMk/>
            <pc:sldMk cId="1558071585" sldId="344"/>
            <ac:spMk id="54" creationId="{2FE2170D-72D6-48A8-8E9A-BFF3BF03D032}"/>
          </ac:spMkLst>
        </pc:spChg>
        <pc:spChg chg="add">
          <ac:chgData name="Branko Rumenović" userId="9e01392c-cd60-4e54-8d59-d280021d755c" providerId="ADAL" clId="{52B4A78B-192C-4AE7-8D26-BB1F718C3A3C}" dt="2020-10-24T12:56:38.089" v="457" actId="26606"/>
          <ac:spMkLst>
            <pc:docMk/>
            <pc:sldMk cId="1558071585" sldId="344"/>
            <ac:spMk id="56" creationId="{01D19436-094D-463D-AFEA-870FDBD03797}"/>
          </ac:spMkLst>
        </pc:spChg>
        <pc:spChg chg="add">
          <ac:chgData name="Branko Rumenović" userId="9e01392c-cd60-4e54-8d59-d280021d755c" providerId="ADAL" clId="{52B4A78B-192C-4AE7-8D26-BB1F718C3A3C}" dt="2020-10-24T12:56:38.089" v="457" actId="26606"/>
          <ac:spMkLst>
            <pc:docMk/>
            <pc:sldMk cId="1558071585" sldId="344"/>
            <ac:spMk id="58" creationId="{9A2DE6E0-967C-4C58-8558-EC08F1138BD1}"/>
          </ac:spMkLst>
        </pc:spChg>
        <pc:grpChg chg="add del">
          <ac:chgData name="Branko Rumenović" userId="9e01392c-cd60-4e54-8d59-d280021d755c" providerId="ADAL" clId="{52B4A78B-192C-4AE7-8D26-BB1F718C3A3C}" dt="2020-10-24T12:56:38.089" v="457" actId="26606"/>
          <ac:grpSpMkLst>
            <pc:docMk/>
            <pc:sldMk cId="1558071585" sldId="344"/>
            <ac:grpSpMk id="11" creationId="{90A61547-2555-4DE2-A37F-A53E54917441}"/>
          </ac:grpSpMkLst>
        </pc:grpChg>
        <pc:grpChg chg="add">
          <ac:chgData name="Branko Rumenović" userId="9e01392c-cd60-4e54-8d59-d280021d755c" providerId="ADAL" clId="{52B4A78B-192C-4AE7-8D26-BB1F718C3A3C}" dt="2020-10-24T12:56:38.089" v="457" actId="26606"/>
          <ac:grpSpMkLst>
            <pc:docMk/>
            <pc:sldMk cId="1558071585" sldId="344"/>
            <ac:grpSpMk id="26" creationId="{88C9B83F-64CD-41C1-925F-A08801FFD0BD}"/>
          </ac:grpSpMkLst>
        </pc:grpChg>
        <pc:picChg chg="add del mod">
          <ac:chgData name="Branko Rumenović" userId="9e01392c-cd60-4e54-8d59-d280021d755c" providerId="ADAL" clId="{52B4A78B-192C-4AE7-8D26-BB1F718C3A3C}" dt="2020-10-24T12:56:11.103" v="449" actId="21"/>
          <ac:picMkLst>
            <pc:docMk/>
            <pc:sldMk cId="1558071585" sldId="344"/>
            <ac:picMk id="4" creationId="{B000BA13-0C7B-49EA-9888-5CC22F82E835}"/>
          </ac:picMkLst>
        </pc:picChg>
        <pc:picChg chg="add del mod">
          <ac:chgData name="Branko Rumenović" userId="9e01392c-cd60-4e54-8d59-d280021d755c" providerId="ADAL" clId="{52B4A78B-192C-4AE7-8D26-BB1F718C3A3C}" dt="2020-10-24T12:56:11.103" v="449" actId="21"/>
          <ac:picMkLst>
            <pc:docMk/>
            <pc:sldMk cId="1558071585" sldId="344"/>
            <ac:picMk id="6" creationId="{F80174EB-69CB-4697-8F5C-9EE435A7023A}"/>
          </ac:picMkLst>
        </pc:picChg>
        <pc:picChg chg="add mod">
          <ac:chgData name="Branko Rumenović" userId="9e01392c-cd60-4e54-8d59-d280021d755c" providerId="ADAL" clId="{52B4A78B-192C-4AE7-8D26-BB1F718C3A3C}" dt="2020-10-24T12:56:38.089" v="457" actId="26606"/>
          <ac:picMkLst>
            <pc:docMk/>
            <pc:sldMk cId="1558071585" sldId="344"/>
            <ac:picMk id="8" creationId="{F98CF814-F00E-4C6A-BB3E-C5E35BC171BF}"/>
          </ac:picMkLst>
        </pc:picChg>
        <pc:cxnChg chg="add">
          <ac:chgData name="Branko Rumenović" userId="9e01392c-cd60-4e54-8d59-d280021d755c" providerId="ADAL" clId="{52B4A78B-192C-4AE7-8D26-BB1F718C3A3C}" dt="2020-10-24T12:56:38.089" v="457" actId="26606"/>
          <ac:cxnSpMkLst>
            <pc:docMk/>
            <pc:sldMk cId="1558071585" sldId="344"/>
            <ac:cxnSpMk id="42" creationId="{81BB890B-70D4-42FE-A599-6AEF1A42D972}"/>
          </ac:cxnSpMkLst>
        </pc:cxnChg>
        <pc:cxnChg chg="add">
          <ac:chgData name="Branko Rumenović" userId="9e01392c-cd60-4e54-8d59-d280021d755c" providerId="ADAL" clId="{52B4A78B-192C-4AE7-8D26-BB1F718C3A3C}" dt="2020-10-24T12:56:38.089" v="457" actId="26606"/>
          <ac:cxnSpMkLst>
            <pc:docMk/>
            <pc:sldMk cId="1558071585" sldId="344"/>
            <ac:cxnSpMk id="44" creationId="{3842D646-B58C-43C8-8152-01BC782B725D}"/>
          </ac:cxnSpMkLst>
        </pc:cxnChg>
      </pc:sldChg>
      <pc:sldChg chg="addSp del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2569083628" sldId="345"/>
        </pc:sldMkLst>
        <pc:spChg chg="del">
          <ac:chgData name="Branko Rumenović" userId="9e01392c-cd60-4e54-8d59-d280021d755c" providerId="ADAL" clId="{52B4A78B-192C-4AE7-8D26-BB1F718C3A3C}" dt="2020-10-24T12:50:17.645" v="442" actId="478"/>
          <ac:spMkLst>
            <pc:docMk/>
            <pc:sldMk cId="2569083628" sldId="345"/>
            <ac:spMk id="2" creationId="{B95A65D1-3AF9-491A-9855-83079DBF968B}"/>
          </ac:spMkLst>
        </pc:spChg>
        <pc:spChg chg="add">
          <ac:chgData name="Branko Rumenović" userId="9e01392c-cd60-4e54-8d59-d280021d755c" providerId="ADAL" clId="{52B4A78B-192C-4AE7-8D26-BB1F718C3A3C}" dt="2020-10-24T12:50:34.897" v="446" actId="26606"/>
          <ac:spMkLst>
            <pc:docMk/>
            <pc:sldMk cId="2569083628" sldId="345"/>
            <ac:spMk id="23" creationId="{7459C506-5F4B-4B75-9218-C7C3F87FA8D3}"/>
          </ac:spMkLst>
        </pc:spChg>
        <pc:spChg chg="add">
          <ac:chgData name="Branko Rumenović" userId="9e01392c-cd60-4e54-8d59-d280021d755c" providerId="ADAL" clId="{52B4A78B-192C-4AE7-8D26-BB1F718C3A3C}" dt="2020-10-24T12:50:34.897" v="446" actId="26606"/>
          <ac:spMkLst>
            <pc:docMk/>
            <pc:sldMk cId="2569083628" sldId="345"/>
            <ac:spMk id="36" creationId="{4E74DA95-CD7A-4D5E-9D27-67A759CE708D}"/>
          </ac:spMkLst>
        </pc:spChg>
        <pc:grpChg chg="add">
          <ac:chgData name="Branko Rumenović" userId="9e01392c-cd60-4e54-8d59-d280021d755c" providerId="ADAL" clId="{52B4A78B-192C-4AE7-8D26-BB1F718C3A3C}" dt="2020-10-24T12:50:34.897" v="446" actId="26606"/>
          <ac:grpSpMkLst>
            <pc:docMk/>
            <pc:sldMk cId="2569083628" sldId="345"/>
            <ac:grpSpMk id="11" creationId="{7664F850-BA8B-47AE-B11A-225CAB8969F1}"/>
          </ac:grpSpMkLst>
        </pc:grpChg>
        <pc:grpChg chg="add">
          <ac:chgData name="Branko Rumenović" userId="9e01392c-cd60-4e54-8d59-d280021d755c" providerId="ADAL" clId="{52B4A78B-192C-4AE7-8D26-BB1F718C3A3C}" dt="2020-10-24T12:50:34.897" v="446" actId="26606"/>
          <ac:grpSpMkLst>
            <pc:docMk/>
            <pc:sldMk cId="2569083628" sldId="345"/>
            <ac:grpSpMk id="25" creationId="{BC659EEB-C3AE-4544-8263-417009DCDF41}"/>
          </ac:grpSpMkLst>
        </pc:grpChg>
        <pc:picChg chg="add mod ord">
          <ac:chgData name="Branko Rumenović" userId="9e01392c-cd60-4e54-8d59-d280021d755c" providerId="ADAL" clId="{52B4A78B-192C-4AE7-8D26-BB1F718C3A3C}" dt="2020-10-24T12:50:34.897" v="446" actId="26606"/>
          <ac:picMkLst>
            <pc:docMk/>
            <pc:sldMk cId="2569083628" sldId="345"/>
            <ac:picMk id="4" creationId="{BEDDA7D5-1EE2-4A02-AD35-ED17BDC87AFA}"/>
          </ac:picMkLst>
        </pc:picChg>
        <pc:picChg chg="add mod">
          <ac:chgData name="Branko Rumenović" userId="9e01392c-cd60-4e54-8d59-d280021d755c" providerId="ADAL" clId="{52B4A78B-192C-4AE7-8D26-BB1F718C3A3C}" dt="2020-10-24T12:50:34.897" v="446" actId="26606"/>
          <ac:picMkLst>
            <pc:docMk/>
            <pc:sldMk cId="2569083628" sldId="345"/>
            <ac:picMk id="6" creationId="{846140DC-1C7D-4879-921F-26832E30FD3D}"/>
          </ac:picMkLst>
        </pc:picChg>
        <pc:cxnChg chg="add">
          <ac:chgData name="Branko Rumenović" userId="9e01392c-cd60-4e54-8d59-d280021d755c" providerId="ADAL" clId="{52B4A78B-192C-4AE7-8D26-BB1F718C3A3C}" dt="2020-10-24T12:50:34.897" v="446" actId="26606"/>
          <ac:cxnSpMkLst>
            <pc:docMk/>
            <pc:sldMk cId="2569083628" sldId="345"/>
            <ac:cxnSpMk id="38" creationId="{14AA3B5C-0C55-4FFF-9C45-8F9F7C074A4E}"/>
          </ac:cxnSpMkLst>
        </pc:cxnChg>
      </pc:sldChg>
      <pc:sldChg chg="addSp del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1424821989" sldId="346"/>
        </pc:sldMkLst>
        <pc:spChg chg="del">
          <ac:chgData name="Branko Rumenović" userId="9e01392c-cd60-4e54-8d59-d280021d755c" providerId="ADAL" clId="{52B4A78B-192C-4AE7-8D26-BB1F718C3A3C}" dt="2020-10-24T12:50:14.291" v="441" actId="478"/>
          <ac:spMkLst>
            <pc:docMk/>
            <pc:sldMk cId="1424821989" sldId="346"/>
            <ac:spMk id="2" creationId="{AAB3092A-C1EE-4E5B-ACD4-CAFE73929583}"/>
          </ac:spMkLst>
        </pc:spChg>
        <pc:spChg chg="add">
          <ac:chgData name="Branko Rumenović" userId="9e01392c-cd60-4e54-8d59-d280021d755c" providerId="ADAL" clId="{52B4A78B-192C-4AE7-8D26-BB1F718C3A3C}" dt="2020-10-24T12:50:53.324" v="448" actId="26606"/>
          <ac:spMkLst>
            <pc:docMk/>
            <pc:sldMk cId="1424821989" sldId="346"/>
            <ac:spMk id="23" creationId="{7459C506-5F4B-4B75-9218-C7C3F87FA8D3}"/>
          </ac:spMkLst>
        </pc:spChg>
        <pc:spChg chg="add">
          <ac:chgData name="Branko Rumenović" userId="9e01392c-cd60-4e54-8d59-d280021d755c" providerId="ADAL" clId="{52B4A78B-192C-4AE7-8D26-BB1F718C3A3C}" dt="2020-10-24T12:50:53.324" v="448" actId="26606"/>
          <ac:spMkLst>
            <pc:docMk/>
            <pc:sldMk cId="1424821989" sldId="346"/>
            <ac:spMk id="36" creationId="{4E74DA95-CD7A-4D5E-9D27-67A759CE708D}"/>
          </ac:spMkLst>
        </pc:spChg>
        <pc:grpChg chg="add">
          <ac:chgData name="Branko Rumenović" userId="9e01392c-cd60-4e54-8d59-d280021d755c" providerId="ADAL" clId="{52B4A78B-192C-4AE7-8D26-BB1F718C3A3C}" dt="2020-10-24T12:50:53.324" v="448" actId="26606"/>
          <ac:grpSpMkLst>
            <pc:docMk/>
            <pc:sldMk cId="1424821989" sldId="346"/>
            <ac:grpSpMk id="11" creationId="{7664F850-BA8B-47AE-B11A-225CAB8969F1}"/>
          </ac:grpSpMkLst>
        </pc:grpChg>
        <pc:grpChg chg="add">
          <ac:chgData name="Branko Rumenović" userId="9e01392c-cd60-4e54-8d59-d280021d755c" providerId="ADAL" clId="{52B4A78B-192C-4AE7-8D26-BB1F718C3A3C}" dt="2020-10-24T12:50:53.324" v="448" actId="26606"/>
          <ac:grpSpMkLst>
            <pc:docMk/>
            <pc:sldMk cId="1424821989" sldId="346"/>
            <ac:grpSpMk id="25" creationId="{BC659EEB-C3AE-4544-8263-417009DCDF41}"/>
          </ac:grpSpMkLst>
        </pc:grpChg>
        <pc:picChg chg="add mod">
          <ac:chgData name="Branko Rumenović" userId="9e01392c-cd60-4e54-8d59-d280021d755c" providerId="ADAL" clId="{52B4A78B-192C-4AE7-8D26-BB1F718C3A3C}" dt="2020-10-24T12:50:53.324" v="448" actId="26606"/>
          <ac:picMkLst>
            <pc:docMk/>
            <pc:sldMk cId="1424821989" sldId="346"/>
            <ac:picMk id="4" creationId="{DD17754C-6237-4E60-985D-31DB7CFD7E4E}"/>
          </ac:picMkLst>
        </pc:picChg>
        <pc:picChg chg="add mod">
          <ac:chgData name="Branko Rumenović" userId="9e01392c-cd60-4e54-8d59-d280021d755c" providerId="ADAL" clId="{52B4A78B-192C-4AE7-8D26-BB1F718C3A3C}" dt="2020-10-24T12:50:53.324" v="448" actId="26606"/>
          <ac:picMkLst>
            <pc:docMk/>
            <pc:sldMk cId="1424821989" sldId="346"/>
            <ac:picMk id="6" creationId="{70BBAC1C-5A8C-479C-A856-1EFA9799CEDA}"/>
          </ac:picMkLst>
        </pc:picChg>
        <pc:cxnChg chg="add">
          <ac:chgData name="Branko Rumenović" userId="9e01392c-cd60-4e54-8d59-d280021d755c" providerId="ADAL" clId="{52B4A78B-192C-4AE7-8D26-BB1F718C3A3C}" dt="2020-10-24T12:50:53.324" v="448" actId="26606"/>
          <ac:cxnSpMkLst>
            <pc:docMk/>
            <pc:sldMk cId="1424821989" sldId="346"/>
            <ac:cxnSpMk id="38" creationId="{14AA3B5C-0C55-4FFF-9C45-8F9F7C074A4E}"/>
          </ac:cxnSpMkLst>
        </pc:cxnChg>
      </pc:sldChg>
      <pc:sldChg chg="addSp delSp modSp new mod modTransition setBg">
        <pc:chgData name="Branko Rumenović" userId="9e01392c-cd60-4e54-8d59-d280021d755c" providerId="ADAL" clId="{52B4A78B-192C-4AE7-8D26-BB1F718C3A3C}" dt="2020-10-24T13:08:21.684" v="475"/>
        <pc:sldMkLst>
          <pc:docMk/>
          <pc:sldMk cId="2786021621" sldId="347"/>
        </pc:sldMkLst>
        <pc:spChg chg="del">
          <ac:chgData name="Branko Rumenović" userId="9e01392c-cd60-4e54-8d59-d280021d755c" providerId="ADAL" clId="{52B4A78B-192C-4AE7-8D26-BB1F718C3A3C}" dt="2020-10-24T12:56:17.287" v="451" actId="478"/>
          <ac:spMkLst>
            <pc:docMk/>
            <pc:sldMk cId="2786021621" sldId="347"/>
            <ac:spMk id="2" creationId="{AA1B2E03-FED6-43AB-9C6B-942D98D95FD9}"/>
          </ac:spMkLst>
        </pc:spChg>
        <pc:spChg chg="add">
          <ac:chgData name="Branko Rumenović" userId="9e01392c-cd60-4e54-8d59-d280021d755c" providerId="ADAL" clId="{52B4A78B-192C-4AE7-8D26-BB1F718C3A3C}" dt="2020-10-24T12:56:22.176" v="453" actId="26606"/>
          <ac:spMkLst>
            <pc:docMk/>
            <pc:sldMk cId="2786021621" sldId="347"/>
            <ac:spMk id="23" creationId="{7459C506-5F4B-4B75-9218-C7C3F87FA8D3}"/>
          </ac:spMkLst>
        </pc:spChg>
        <pc:spChg chg="add">
          <ac:chgData name="Branko Rumenović" userId="9e01392c-cd60-4e54-8d59-d280021d755c" providerId="ADAL" clId="{52B4A78B-192C-4AE7-8D26-BB1F718C3A3C}" dt="2020-10-24T12:56:22.176" v="453" actId="26606"/>
          <ac:spMkLst>
            <pc:docMk/>
            <pc:sldMk cId="2786021621" sldId="347"/>
            <ac:spMk id="36" creationId="{4E74DA95-CD7A-4D5E-9D27-67A759CE708D}"/>
          </ac:spMkLst>
        </pc:spChg>
        <pc:grpChg chg="add">
          <ac:chgData name="Branko Rumenović" userId="9e01392c-cd60-4e54-8d59-d280021d755c" providerId="ADAL" clId="{52B4A78B-192C-4AE7-8D26-BB1F718C3A3C}" dt="2020-10-24T12:56:22.176" v="453" actId="26606"/>
          <ac:grpSpMkLst>
            <pc:docMk/>
            <pc:sldMk cId="2786021621" sldId="347"/>
            <ac:grpSpMk id="11" creationId="{7664F850-BA8B-47AE-B11A-225CAB8969F1}"/>
          </ac:grpSpMkLst>
        </pc:grpChg>
        <pc:grpChg chg="add">
          <ac:chgData name="Branko Rumenović" userId="9e01392c-cd60-4e54-8d59-d280021d755c" providerId="ADAL" clId="{52B4A78B-192C-4AE7-8D26-BB1F718C3A3C}" dt="2020-10-24T12:56:22.176" v="453" actId="26606"/>
          <ac:grpSpMkLst>
            <pc:docMk/>
            <pc:sldMk cId="2786021621" sldId="347"/>
            <ac:grpSpMk id="25" creationId="{BC659EEB-C3AE-4544-8263-417009DCDF41}"/>
          </ac:grpSpMkLst>
        </pc:grpChg>
        <pc:picChg chg="add mod ord">
          <ac:chgData name="Branko Rumenović" userId="9e01392c-cd60-4e54-8d59-d280021d755c" providerId="ADAL" clId="{52B4A78B-192C-4AE7-8D26-BB1F718C3A3C}" dt="2020-10-24T12:56:22.176" v="453" actId="26606"/>
          <ac:picMkLst>
            <pc:docMk/>
            <pc:sldMk cId="2786021621" sldId="347"/>
            <ac:picMk id="4" creationId="{4B57D4A9-F2E4-43CA-B309-C243EB2FE408}"/>
          </ac:picMkLst>
        </pc:picChg>
        <pc:picChg chg="add mod">
          <ac:chgData name="Branko Rumenović" userId="9e01392c-cd60-4e54-8d59-d280021d755c" providerId="ADAL" clId="{52B4A78B-192C-4AE7-8D26-BB1F718C3A3C}" dt="2020-10-24T12:56:22.176" v="453" actId="26606"/>
          <ac:picMkLst>
            <pc:docMk/>
            <pc:sldMk cId="2786021621" sldId="347"/>
            <ac:picMk id="6" creationId="{945D4BAE-6DC5-4C61-9438-FC84B81A249C}"/>
          </ac:picMkLst>
        </pc:picChg>
        <pc:cxnChg chg="add">
          <ac:chgData name="Branko Rumenović" userId="9e01392c-cd60-4e54-8d59-d280021d755c" providerId="ADAL" clId="{52B4A78B-192C-4AE7-8D26-BB1F718C3A3C}" dt="2020-10-24T12:56:22.176" v="453" actId="26606"/>
          <ac:cxnSpMkLst>
            <pc:docMk/>
            <pc:sldMk cId="2786021621" sldId="347"/>
            <ac:cxnSpMk id="38" creationId="{14AA3B5C-0C55-4FFF-9C45-8F9F7C074A4E}"/>
          </ac:cxnSpMkLst>
        </pc:cxnChg>
      </pc:sldChg>
      <pc:sldChg chg="addSp delSp modSp new mod setBg modClrScheme chgLayout">
        <pc:chgData name="Branko Rumenović" userId="9e01392c-cd60-4e54-8d59-d280021d755c" providerId="ADAL" clId="{52B4A78B-192C-4AE7-8D26-BB1F718C3A3C}" dt="2020-10-24T13:20:59.464" v="697" actId="27636"/>
        <pc:sldMkLst>
          <pc:docMk/>
          <pc:sldMk cId="1149004008" sldId="348"/>
        </pc:sldMkLst>
        <pc:spChg chg="del mod ord">
          <ac:chgData name="Branko Rumenović" userId="9e01392c-cd60-4e54-8d59-d280021d755c" providerId="ADAL" clId="{52B4A78B-192C-4AE7-8D26-BB1F718C3A3C}" dt="2020-10-24T13:17:54.640" v="477" actId="700"/>
          <ac:spMkLst>
            <pc:docMk/>
            <pc:sldMk cId="1149004008" sldId="348"/>
            <ac:spMk id="2" creationId="{B44E71AC-2C17-45B2-B200-9C6459CFFC35}"/>
          </ac:spMkLst>
        </pc:spChg>
        <pc:spChg chg="add mod ord">
          <ac:chgData name="Branko Rumenović" userId="9e01392c-cd60-4e54-8d59-d280021d755c" providerId="ADAL" clId="{52B4A78B-192C-4AE7-8D26-BB1F718C3A3C}" dt="2020-10-24T13:20:59.464" v="697" actId="27636"/>
          <ac:spMkLst>
            <pc:docMk/>
            <pc:sldMk cId="1149004008" sldId="348"/>
            <ac:spMk id="3" creationId="{A8CF2C02-4EEA-4F61-8A46-3CA1FA7DA6A1}"/>
          </ac:spMkLst>
        </pc:spChg>
        <pc:spChg chg="add mod ord">
          <ac:chgData name="Branko Rumenović" userId="9e01392c-cd60-4e54-8d59-d280021d755c" providerId="ADAL" clId="{52B4A78B-192C-4AE7-8D26-BB1F718C3A3C}" dt="2020-10-24T13:20:55.747" v="693" actId="404"/>
          <ac:spMkLst>
            <pc:docMk/>
            <pc:sldMk cId="1149004008" sldId="348"/>
            <ac:spMk id="4" creationId="{EB9C51C3-570E-4190-B689-2A8474584D67}"/>
          </ac:spMkLst>
        </pc:spChg>
        <pc:spChg chg="add">
          <ac:chgData name="Branko Rumenović" userId="9e01392c-cd60-4e54-8d59-d280021d755c" providerId="ADAL" clId="{52B4A78B-192C-4AE7-8D26-BB1F718C3A3C}" dt="2020-10-24T13:20:48.275" v="687" actId="26606"/>
          <ac:spMkLst>
            <pc:docMk/>
            <pc:sldMk cId="1149004008" sldId="348"/>
            <ac:spMk id="9" creationId="{603AE127-802C-459A-A612-DB85B67F0DC0}"/>
          </ac:spMkLst>
        </pc:spChg>
        <pc:spChg chg="add">
          <ac:chgData name="Branko Rumenović" userId="9e01392c-cd60-4e54-8d59-d280021d755c" providerId="ADAL" clId="{52B4A78B-192C-4AE7-8D26-BB1F718C3A3C}" dt="2020-10-24T13:20:48.275" v="687" actId="26606"/>
          <ac:spMkLst>
            <pc:docMk/>
            <pc:sldMk cId="1149004008" sldId="348"/>
            <ac:spMk id="11" creationId="{9323D83D-50D6-4040-A58B-FCEA340F886A}"/>
          </ac:spMkLst>
        </pc:spChg>
        <pc:spChg chg="add">
          <ac:chgData name="Branko Rumenović" userId="9e01392c-cd60-4e54-8d59-d280021d755c" providerId="ADAL" clId="{52B4A78B-192C-4AE7-8D26-BB1F718C3A3C}" dt="2020-10-24T13:20:48.275" v="687" actId="26606"/>
          <ac:spMkLst>
            <pc:docMk/>
            <pc:sldMk cId="1149004008" sldId="348"/>
            <ac:spMk id="15" creationId="{F10FD715-4DCE-4779-B634-EC78315EA213}"/>
          </ac:spMkLst>
        </pc:spChg>
        <pc:cxnChg chg="add">
          <ac:chgData name="Branko Rumenović" userId="9e01392c-cd60-4e54-8d59-d280021d755c" providerId="ADAL" clId="{52B4A78B-192C-4AE7-8D26-BB1F718C3A3C}" dt="2020-10-24T13:20:48.275" v="687" actId="26606"/>
          <ac:cxnSpMkLst>
            <pc:docMk/>
            <pc:sldMk cId="1149004008" sldId="348"/>
            <ac:cxnSpMk id="13" creationId="{1A1FE6BB-DFB2-4080-9B5E-076EF5DDE67B}"/>
          </ac:cxnSpMkLst>
        </pc:cxnChg>
      </pc:sldChg>
      <pc:sldMasterChg chg="modTransition modSldLayout">
        <pc:chgData name="Branko Rumenović" userId="9e01392c-cd60-4e54-8d59-d280021d755c" providerId="ADAL" clId="{52B4A78B-192C-4AE7-8D26-BB1F718C3A3C}" dt="2020-10-24T13:08:21.684" v="475"/>
        <pc:sldMasterMkLst>
          <pc:docMk/>
          <pc:sldMasterMk cId="693371213" sldId="2147483694"/>
        </pc:sldMasterMkLst>
        <pc:sldLayoutChg chg="modTransition">
          <pc:chgData name="Branko Rumenović" userId="9e01392c-cd60-4e54-8d59-d280021d755c" providerId="ADAL" clId="{52B4A78B-192C-4AE7-8D26-BB1F718C3A3C}" dt="2020-10-24T13:08:21.684" v="475"/>
          <pc:sldLayoutMkLst>
            <pc:docMk/>
            <pc:sldMasterMk cId="693371213" sldId="2147483694"/>
            <pc:sldLayoutMk cId="3902215942" sldId="2147483695"/>
          </pc:sldLayoutMkLst>
        </pc:sldLayoutChg>
        <pc:sldLayoutChg chg="modTransition">
          <pc:chgData name="Branko Rumenović" userId="9e01392c-cd60-4e54-8d59-d280021d755c" providerId="ADAL" clId="{52B4A78B-192C-4AE7-8D26-BB1F718C3A3C}" dt="2020-10-24T13:08:21.684" v="475"/>
          <pc:sldLayoutMkLst>
            <pc:docMk/>
            <pc:sldMasterMk cId="693371213" sldId="2147483694"/>
            <pc:sldLayoutMk cId="1959899590" sldId="2147483696"/>
          </pc:sldLayoutMkLst>
        </pc:sldLayoutChg>
        <pc:sldLayoutChg chg="modTransition">
          <pc:chgData name="Branko Rumenović" userId="9e01392c-cd60-4e54-8d59-d280021d755c" providerId="ADAL" clId="{52B4A78B-192C-4AE7-8D26-BB1F718C3A3C}" dt="2020-10-24T13:08:21.684" v="475"/>
          <pc:sldLayoutMkLst>
            <pc:docMk/>
            <pc:sldMasterMk cId="693371213" sldId="2147483694"/>
            <pc:sldLayoutMk cId="1356618625" sldId="2147483697"/>
          </pc:sldLayoutMkLst>
        </pc:sldLayoutChg>
        <pc:sldLayoutChg chg="modTransition">
          <pc:chgData name="Branko Rumenović" userId="9e01392c-cd60-4e54-8d59-d280021d755c" providerId="ADAL" clId="{52B4A78B-192C-4AE7-8D26-BB1F718C3A3C}" dt="2020-10-24T13:08:21.684" v="475"/>
          <pc:sldLayoutMkLst>
            <pc:docMk/>
            <pc:sldMasterMk cId="693371213" sldId="2147483694"/>
            <pc:sldLayoutMk cId="668249478" sldId="2147483698"/>
          </pc:sldLayoutMkLst>
        </pc:sldLayoutChg>
        <pc:sldLayoutChg chg="modTransition">
          <pc:chgData name="Branko Rumenović" userId="9e01392c-cd60-4e54-8d59-d280021d755c" providerId="ADAL" clId="{52B4A78B-192C-4AE7-8D26-BB1F718C3A3C}" dt="2020-10-24T13:08:21.684" v="475"/>
          <pc:sldLayoutMkLst>
            <pc:docMk/>
            <pc:sldMasterMk cId="693371213" sldId="2147483694"/>
            <pc:sldLayoutMk cId="974495978" sldId="2147483699"/>
          </pc:sldLayoutMkLst>
        </pc:sldLayoutChg>
        <pc:sldLayoutChg chg="modTransition">
          <pc:chgData name="Branko Rumenović" userId="9e01392c-cd60-4e54-8d59-d280021d755c" providerId="ADAL" clId="{52B4A78B-192C-4AE7-8D26-BB1F718C3A3C}" dt="2020-10-24T13:08:21.684" v="475"/>
          <pc:sldLayoutMkLst>
            <pc:docMk/>
            <pc:sldMasterMk cId="693371213" sldId="2147483694"/>
            <pc:sldLayoutMk cId="2279182532" sldId="2147483700"/>
          </pc:sldLayoutMkLst>
        </pc:sldLayoutChg>
        <pc:sldLayoutChg chg="modTransition">
          <pc:chgData name="Branko Rumenović" userId="9e01392c-cd60-4e54-8d59-d280021d755c" providerId="ADAL" clId="{52B4A78B-192C-4AE7-8D26-BB1F718C3A3C}" dt="2020-10-24T13:08:21.684" v="475"/>
          <pc:sldLayoutMkLst>
            <pc:docMk/>
            <pc:sldMasterMk cId="693371213" sldId="2147483694"/>
            <pc:sldLayoutMk cId="2338132895" sldId="2147483701"/>
          </pc:sldLayoutMkLst>
        </pc:sldLayoutChg>
        <pc:sldLayoutChg chg="modTransition">
          <pc:chgData name="Branko Rumenović" userId="9e01392c-cd60-4e54-8d59-d280021d755c" providerId="ADAL" clId="{52B4A78B-192C-4AE7-8D26-BB1F718C3A3C}" dt="2020-10-24T13:08:21.684" v="475"/>
          <pc:sldLayoutMkLst>
            <pc:docMk/>
            <pc:sldMasterMk cId="693371213" sldId="2147483694"/>
            <pc:sldLayoutMk cId="1893329762" sldId="2147483702"/>
          </pc:sldLayoutMkLst>
        </pc:sldLayoutChg>
        <pc:sldLayoutChg chg="modTransition">
          <pc:chgData name="Branko Rumenović" userId="9e01392c-cd60-4e54-8d59-d280021d755c" providerId="ADAL" clId="{52B4A78B-192C-4AE7-8D26-BB1F718C3A3C}" dt="2020-10-24T13:08:21.684" v="475"/>
          <pc:sldLayoutMkLst>
            <pc:docMk/>
            <pc:sldMasterMk cId="693371213" sldId="2147483694"/>
            <pc:sldLayoutMk cId="45392357" sldId="2147483703"/>
          </pc:sldLayoutMkLst>
        </pc:sldLayoutChg>
        <pc:sldLayoutChg chg="modTransition">
          <pc:chgData name="Branko Rumenović" userId="9e01392c-cd60-4e54-8d59-d280021d755c" providerId="ADAL" clId="{52B4A78B-192C-4AE7-8D26-BB1F718C3A3C}" dt="2020-10-24T13:08:21.684" v="475"/>
          <pc:sldLayoutMkLst>
            <pc:docMk/>
            <pc:sldMasterMk cId="693371213" sldId="2147483694"/>
            <pc:sldLayoutMk cId="1139407920" sldId="2147483704"/>
          </pc:sldLayoutMkLst>
        </pc:sldLayoutChg>
        <pc:sldLayoutChg chg="modTransition">
          <pc:chgData name="Branko Rumenović" userId="9e01392c-cd60-4e54-8d59-d280021d755c" providerId="ADAL" clId="{52B4A78B-192C-4AE7-8D26-BB1F718C3A3C}" dt="2020-10-24T13:08:21.684" v="475"/>
          <pc:sldLayoutMkLst>
            <pc:docMk/>
            <pc:sldMasterMk cId="693371213" sldId="2147483694"/>
            <pc:sldLayoutMk cId="1683083093" sldId="2147483705"/>
          </pc:sldLayoutMkLst>
        </pc:sldLayoutChg>
        <pc:sldLayoutChg chg="modTransition">
          <pc:chgData name="Branko Rumenović" userId="9e01392c-cd60-4e54-8d59-d280021d755c" providerId="ADAL" clId="{52B4A78B-192C-4AE7-8D26-BB1F718C3A3C}" dt="2020-10-24T13:08:21.684" v="475"/>
          <pc:sldLayoutMkLst>
            <pc:docMk/>
            <pc:sldMasterMk cId="693371213" sldId="2147483694"/>
            <pc:sldLayoutMk cId="2436308504" sldId="2147483706"/>
          </pc:sldLayoutMkLst>
        </pc:sldLayoutChg>
        <pc:sldLayoutChg chg="modTransition">
          <pc:chgData name="Branko Rumenović" userId="9e01392c-cd60-4e54-8d59-d280021d755c" providerId="ADAL" clId="{52B4A78B-192C-4AE7-8D26-BB1F718C3A3C}" dt="2020-10-24T13:08:21.684" v="475"/>
          <pc:sldLayoutMkLst>
            <pc:docMk/>
            <pc:sldMasterMk cId="693371213" sldId="2147483694"/>
            <pc:sldLayoutMk cId="4177715010" sldId="2147483707"/>
          </pc:sldLayoutMkLst>
        </pc:sldLayoutChg>
        <pc:sldLayoutChg chg="modTransition">
          <pc:chgData name="Branko Rumenović" userId="9e01392c-cd60-4e54-8d59-d280021d755c" providerId="ADAL" clId="{52B4A78B-192C-4AE7-8D26-BB1F718C3A3C}" dt="2020-10-24T13:08:21.684" v="475"/>
          <pc:sldLayoutMkLst>
            <pc:docMk/>
            <pc:sldMasterMk cId="693371213" sldId="2147483694"/>
            <pc:sldLayoutMk cId="3448963737" sldId="2147483708"/>
          </pc:sldLayoutMkLst>
        </pc:sldLayoutChg>
        <pc:sldLayoutChg chg="modTransition">
          <pc:chgData name="Branko Rumenović" userId="9e01392c-cd60-4e54-8d59-d280021d755c" providerId="ADAL" clId="{52B4A78B-192C-4AE7-8D26-BB1F718C3A3C}" dt="2020-10-24T13:08:21.684" v="475"/>
          <pc:sldLayoutMkLst>
            <pc:docMk/>
            <pc:sldMasterMk cId="693371213" sldId="2147483694"/>
            <pc:sldLayoutMk cId="508231303" sldId="2147483709"/>
          </pc:sldLayoutMkLst>
        </pc:sldLayoutChg>
        <pc:sldLayoutChg chg="modTransition">
          <pc:chgData name="Branko Rumenović" userId="9e01392c-cd60-4e54-8d59-d280021d755c" providerId="ADAL" clId="{52B4A78B-192C-4AE7-8D26-BB1F718C3A3C}" dt="2020-10-24T13:08:21.684" v="475"/>
          <pc:sldLayoutMkLst>
            <pc:docMk/>
            <pc:sldMasterMk cId="693371213" sldId="2147483694"/>
            <pc:sldLayoutMk cId="2447909157" sldId="2147483710"/>
          </pc:sldLayoutMkLst>
        </pc:sldLayoutChg>
      </pc:sldMasterChg>
    </pc:docChg>
  </pc:docChgLst>
  <pc:docChgLst>
    <pc:chgData name="Branko Rumenović" userId="9e01392c-cd60-4e54-8d59-d280021d755c" providerId="ADAL" clId="{BD2E036A-76AB-40F1-B919-867171A62C5D}"/>
    <pc:docChg chg="undo custSel mod addSld modSld">
      <pc:chgData name="Branko Rumenović" userId="9e01392c-cd60-4e54-8d59-d280021d755c" providerId="ADAL" clId="{BD2E036A-76AB-40F1-B919-867171A62C5D}" dt="2020-10-26T14:17:23.908" v="47" actId="26606"/>
      <pc:docMkLst>
        <pc:docMk/>
      </pc:docMkLst>
      <pc:sldChg chg="addSp delSp modSp new mod setBg">
        <pc:chgData name="Branko Rumenović" userId="9e01392c-cd60-4e54-8d59-d280021d755c" providerId="ADAL" clId="{BD2E036A-76AB-40F1-B919-867171A62C5D}" dt="2020-10-26T14:13:35.927" v="15" actId="1036"/>
        <pc:sldMkLst>
          <pc:docMk/>
          <pc:sldMk cId="141400781" sldId="349"/>
        </pc:sldMkLst>
        <pc:spChg chg="del">
          <ac:chgData name="Branko Rumenović" userId="9e01392c-cd60-4e54-8d59-d280021d755c" providerId="ADAL" clId="{BD2E036A-76AB-40F1-B919-867171A62C5D}" dt="2020-10-26T14:12:35.440" v="4" actId="478"/>
          <ac:spMkLst>
            <pc:docMk/>
            <pc:sldMk cId="141400781" sldId="349"/>
            <ac:spMk id="2" creationId="{43B8D70F-7C49-4BC0-BDF6-517BD49879A2}"/>
          </ac:spMkLst>
        </pc:spChg>
        <pc:spChg chg="add del">
          <ac:chgData name="Branko Rumenović" userId="9e01392c-cd60-4e54-8d59-d280021d755c" providerId="ADAL" clId="{BD2E036A-76AB-40F1-B919-867171A62C5D}" dt="2020-10-26T14:13:10.494" v="7" actId="26606"/>
          <ac:spMkLst>
            <pc:docMk/>
            <pc:sldMk cId="141400781" sldId="349"/>
            <ac:spMk id="21" creationId="{21029ED5-F105-4DD2-99C8-1E4422817978}"/>
          </ac:spMkLst>
        </pc:spChg>
        <pc:spChg chg="add del">
          <ac:chgData name="Branko Rumenović" userId="9e01392c-cd60-4e54-8d59-d280021d755c" providerId="ADAL" clId="{BD2E036A-76AB-40F1-B919-867171A62C5D}" dt="2020-10-26T14:13:10.494" v="7" actId="26606"/>
          <ac:spMkLst>
            <pc:docMk/>
            <pc:sldMk cId="141400781" sldId="349"/>
            <ac:spMk id="34" creationId="{5C9652B3-A450-4ED6-8FBF-F536BA60B4D8}"/>
          </ac:spMkLst>
        </pc:spChg>
        <pc:spChg chg="add del">
          <ac:chgData name="Branko Rumenović" userId="9e01392c-cd60-4e54-8d59-d280021d755c" providerId="ADAL" clId="{BD2E036A-76AB-40F1-B919-867171A62C5D}" dt="2020-10-26T14:13:11.694" v="9" actId="26606"/>
          <ac:spMkLst>
            <pc:docMk/>
            <pc:sldMk cId="141400781" sldId="349"/>
            <ac:spMk id="37" creationId="{21029ED5-F105-4DD2-99C8-1E4422817978}"/>
          </ac:spMkLst>
        </pc:spChg>
        <pc:spChg chg="add del">
          <ac:chgData name="Branko Rumenović" userId="9e01392c-cd60-4e54-8d59-d280021d755c" providerId="ADAL" clId="{BD2E036A-76AB-40F1-B919-867171A62C5D}" dt="2020-10-26T14:13:11.694" v="9" actId="26606"/>
          <ac:spMkLst>
            <pc:docMk/>
            <pc:sldMk cId="141400781" sldId="349"/>
            <ac:spMk id="39" creationId="{5C9652B3-A450-4ED6-8FBF-F536BA60B4D8}"/>
          </ac:spMkLst>
        </pc:spChg>
        <pc:spChg chg="add">
          <ac:chgData name="Branko Rumenović" userId="9e01392c-cd60-4e54-8d59-d280021d755c" providerId="ADAL" clId="{BD2E036A-76AB-40F1-B919-867171A62C5D}" dt="2020-10-26T14:13:11.725" v="10" actId="26606"/>
          <ac:spMkLst>
            <pc:docMk/>
            <pc:sldMk cId="141400781" sldId="349"/>
            <ac:spMk id="42" creationId="{03E8462A-FEBA-4848-81CC-3F8DA3E477BE}"/>
          </ac:spMkLst>
        </pc:spChg>
        <pc:spChg chg="add">
          <ac:chgData name="Branko Rumenović" userId="9e01392c-cd60-4e54-8d59-d280021d755c" providerId="ADAL" clId="{BD2E036A-76AB-40F1-B919-867171A62C5D}" dt="2020-10-26T14:13:11.725" v="10" actId="26606"/>
          <ac:spMkLst>
            <pc:docMk/>
            <pc:sldMk cId="141400781" sldId="349"/>
            <ac:spMk id="44" creationId="{7941F9B1-B01B-4A84-89D9-B169AEB4E456}"/>
          </ac:spMkLst>
        </pc:spChg>
        <pc:grpChg chg="add del">
          <ac:chgData name="Branko Rumenović" userId="9e01392c-cd60-4e54-8d59-d280021d755c" providerId="ADAL" clId="{BD2E036A-76AB-40F1-B919-867171A62C5D}" dt="2020-10-26T14:13:10.494" v="7" actId="26606"/>
          <ac:grpSpMkLst>
            <pc:docMk/>
            <pc:sldMk cId="141400781" sldId="349"/>
            <ac:grpSpMk id="9" creationId="{0565C35A-C6FA-4269-822E-6DB5B9C48882}"/>
          </ac:grpSpMkLst>
        </pc:grpChg>
        <pc:grpChg chg="add del">
          <ac:chgData name="Branko Rumenović" userId="9e01392c-cd60-4e54-8d59-d280021d755c" providerId="ADAL" clId="{BD2E036A-76AB-40F1-B919-867171A62C5D}" dt="2020-10-26T14:13:10.494" v="7" actId="26606"/>
          <ac:grpSpMkLst>
            <pc:docMk/>
            <pc:sldMk cId="141400781" sldId="349"/>
            <ac:grpSpMk id="23" creationId="{2D621E68-BF28-4A1C-B1A2-4E55E139E79A}"/>
          </ac:grpSpMkLst>
        </pc:grpChg>
        <pc:grpChg chg="add del">
          <ac:chgData name="Branko Rumenović" userId="9e01392c-cd60-4e54-8d59-d280021d755c" providerId="ADAL" clId="{BD2E036A-76AB-40F1-B919-867171A62C5D}" dt="2020-10-26T14:13:11.694" v="9" actId="26606"/>
          <ac:grpSpMkLst>
            <pc:docMk/>
            <pc:sldMk cId="141400781" sldId="349"/>
            <ac:grpSpMk id="36" creationId="{DDE8DE2B-61C1-46D5-BEB8-521321C182C4}"/>
          </ac:grpSpMkLst>
        </pc:grpChg>
        <pc:grpChg chg="add del">
          <ac:chgData name="Branko Rumenović" userId="9e01392c-cd60-4e54-8d59-d280021d755c" providerId="ADAL" clId="{BD2E036A-76AB-40F1-B919-867171A62C5D}" dt="2020-10-26T14:13:11.694" v="9" actId="26606"/>
          <ac:grpSpMkLst>
            <pc:docMk/>
            <pc:sldMk cId="141400781" sldId="349"/>
            <ac:grpSpMk id="38" creationId="{2D621E68-BF28-4A1C-B1A2-4E55E139E79A}"/>
          </ac:grpSpMkLst>
        </pc:grpChg>
        <pc:grpChg chg="add">
          <ac:chgData name="Branko Rumenović" userId="9e01392c-cd60-4e54-8d59-d280021d755c" providerId="ADAL" clId="{BD2E036A-76AB-40F1-B919-867171A62C5D}" dt="2020-10-26T14:13:11.725" v="10" actId="26606"/>
          <ac:grpSpMkLst>
            <pc:docMk/>
            <pc:sldMk cId="141400781" sldId="349"/>
            <ac:grpSpMk id="41" creationId="{609316A9-990D-4EC3-A671-70EE5C1493A4}"/>
          </ac:grpSpMkLst>
        </pc:grpChg>
        <pc:grpChg chg="add">
          <ac:chgData name="Branko Rumenović" userId="9e01392c-cd60-4e54-8d59-d280021d755c" providerId="ADAL" clId="{BD2E036A-76AB-40F1-B919-867171A62C5D}" dt="2020-10-26T14:13:11.725" v="10" actId="26606"/>
          <ac:grpSpMkLst>
            <pc:docMk/>
            <pc:sldMk cId="141400781" sldId="349"/>
            <ac:grpSpMk id="43" creationId="{2109F83F-40FE-4DB3-84CC-09FB3340D06D}"/>
          </ac:grpSpMkLst>
        </pc:grpChg>
        <pc:picChg chg="add mod">
          <ac:chgData name="Branko Rumenović" userId="9e01392c-cd60-4e54-8d59-d280021d755c" providerId="ADAL" clId="{BD2E036A-76AB-40F1-B919-867171A62C5D}" dt="2020-10-26T14:13:35.927" v="15" actId="1036"/>
          <ac:picMkLst>
            <pc:docMk/>
            <pc:sldMk cId="141400781" sldId="349"/>
            <ac:picMk id="4" creationId="{9E21FF0B-24B9-4842-BD41-794475B5B7AA}"/>
          </ac:picMkLst>
        </pc:picChg>
      </pc:sldChg>
      <pc:sldChg chg="modSp add mod">
        <pc:chgData name="Branko Rumenović" userId="9e01392c-cd60-4e54-8d59-d280021d755c" providerId="ADAL" clId="{BD2E036A-76AB-40F1-B919-867171A62C5D}" dt="2020-10-26T14:15:02.885" v="30" actId="20577"/>
        <pc:sldMkLst>
          <pc:docMk/>
          <pc:sldMk cId="2432366453" sldId="350"/>
        </pc:sldMkLst>
        <pc:spChg chg="mod">
          <ac:chgData name="Branko Rumenović" userId="9e01392c-cd60-4e54-8d59-d280021d755c" providerId="ADAL" clId="{BD2E036A-76AB-40F1-B919-867171A62C5D}" dt="2020-10-26T14:15:02.885" v="30" actId="20577"/>
          <ac:spMkLst>
            <pc:docMk/>
            <pc:sldMk cId="2432366453" sldId="350"/>
            <ac:spMk id="2" creationId="{6E209788-A447-4D61-BE73-C687DFB8DB5A}"/>
          </ac:spMkLst>
        </pc:spChg>
      </pc:sldChg>
      <pc:sldChg chg="addSp delSp modSp new mod setBg">
        <pc:chgData name="Branko Rumenović" userId="9e01392c-cd60-4e54-8d59-d280021d755c" providerId="ADAL" clId="{BD2E036A-76AB-40F1-B919-867171A62C5D}" dt="2020-10-26T14:16:52.050" v="37" actId="26606"/>
        <pc:sldMkLst>
          <pc:docMk/>
          <pc:sldMk cId="3171888434" sldId="351"/>
        </pc:sldMkLst>
        <pc:spChg chg="del">
          <ac:chgData name="Branko Rumenović" userId="9e01392c-cd60-4e54-8d59-d280021d755c" providerId="ADAL" clId="{BD2E036A-76AB-40F1-B919-867171A62C5D}" dt="2020-10-26T14:16:37.992" v="33" actId="478"/>
          <ac:spMkLst>
            <pc:docMk/>
            <pc:sldMk cId="3171888434" sldId="351"/>
            <ac:spMk id="2" creationId="{6D655948-A9FD-4B86-9340-7EBEC3E67416}"/>
          </ac:spMkLst>
        </pc:spChg>
        <pc:spChg chg="add">
          <ac:chgData name="Branko Rumenović" userId="9e01392c-cd60-4e54-8d59-d280021d755c" providerId="ADAL" clId="{BD2E036A-76AB-40F1-B919-867171A62C5D}" dt="2020-10-26T14:16:52.050" v="37" actId="26606"/>
          <ac:spMkLst>
            <pc:docMk/>
            <pc:sldMk cId="3171888434" sldId="351"/>
            <ac:spMk id="21" creationId="{21029ED5-F105-4DD2-99C8-1E4422817978}"/>
          </ac:spMkLst>
        </pc:spChg>
        <pc:spChg chg="add">
          <ac:chgData name="Branko Rumenović" userId="9e01392c-cd60-4e54-8d59-d280021d755c" providerId="ADAL" clId="{BD2E036A-76AB-40F1-B919-867171A62C5D}" dt="2020-10-26T14:16:52.050" v="37" actId="26606"/>
          <ac:spMkLst>
            <pc:docMk/>
            <pc:sldMk cId="3171888434" sldId="351"/>
            <ac:spMk id="34" creationId="{5C9652B3-A450-4ED6-8FBF-F536BA60B4D8}"/>
          </ac:spMkLst>
        </pc:spChg>
        <pc:grpChg chg="add">
          <ac:chgData name="Branko Rumenović" userId="9e01392c-cd60-4e54-8d59-d280021d755c" providerId="ADAL" clId="{BD2E036A-76AB-40F1-B919-867171A62C5D}" dt="2020-10-26T14:16:52.050" v="37" actId="26606"/>
          <ac:grpSpMkLst>
            <pc:docMk/>
            <pc:sldMk cId="3171888434" sldId="351"/>
            <ac:grpSpMk id="9" creationId="{DDE8DE2B-61C1-46D5-BEB8-521321C182C4}"/>
          </ac:grpSpMkLst>
        </pc:grpChg>
        <pc:grpChg chg="add">
          <ac:chgData name="Branko Rumenović" userId="9e01392c-cd60-4e54-8d59-d280021d755c" providerId="ADAL" clId="{BD2E036A-76AB-40F1-B919-867171A62C5D}" dt="2020-10-26T14:16:52.050" v="37" actId="26606"/>
          <ac:grpSpMkLst>
            <pc:docMk/>
            <pc:sldMk cId="3171888434" sldId="351"/>
            <ac:grpSpMk id="23" creationId="{2D621E68-BF28-4A1C-B1A2-4E55E139E79A}"/>
          </ac:grpSpMkLst>
        </pc:grpChg>
        <pc:picChg chg="add mod">
          <ac:chgData name="Branko Rumenović" userId="9e01392c-cd60-4e54-8d59-d280021d755c" providerId="ADAL" clId="{BD2E036A-76AB-40F1-B919-867171A62C5D}" dt="2020-10-26T14:16:52.050" v="37" actId="26606"/>
          <ac:picMkLst>
            <pc:docMk/>
            <pc:sldMk cId="3171888434" sldId="351"/>
            <ac:picMk id="4" creationId="{FE430491-283F-499A-A5DC-31AC623EE561}"/>
          </ac:picMkLst>
        </pc:picChg>
      </pc:sldChg>
      <pc:sldChg chg="addSp delSp modSp new mod setBg">
        <pc:chgData name="Branko Rumenović" userId="9e01392c-cd60-4e54-8d59-d280021d755c" providerId="ADAL" clId="{BD2E036A-76AB-40F1-B919-867171A62C5D}" dt="2020-10-26T14:17:23.908" v="47" actId="26606"/>
        <pc:sldMkLst>
          <pc:docMk/>
          <pc:sldMk cId="1950282937" sldId="352"/>
        </pc:sldMkLst>
        <pc:spChg chg="del">
          <ac:chgData name="Branko Rumenović" userId="9e01392c-cd60-4e54-8d59-d280021d755c" providerId="ADAL" clId="{BD2E036A-76AB-40F1-B919-867171A62C5D}" dt="2020-10-26T14:17:14.731" v="43" actId="478"/>
          <ac:spMkLst>
            <pc:docMk/>
            <pc:sldMk cId="1950282937" sldId="352"/>
            <ac:spMk id="2" creationId="{B8F95E88-20AA-4B1E-8246-AFC30122A267}"/>
          </ac:spMkLst>
        </pc:spChg>
        <pc:spChg chg="add">
          <ac:chgData name="Branko Rumenović" userId="9e01392c-cd60-4e54-8d59-d280021d755c" providerId="ADAL" clId="{BD2E036A-76AB-40F1-B919-867171A62C5D}" dt="2020-10-26T14:17:23.908" v="47" actId="26606"/>
          <ac:spMkLst>
            <pc:docMk/>
            <pc:sldMk cId="1950282937" sldId="352"/>
            <ac:spMk id="23" creationId="{21029ED5-F105-4DD2-99C8-1E4422817978}"/>
          </ac:spMkLst>
        </pc:spChg>
        <pc:spChg chg="add">
          <ac:chgData name="Branko Rumenović" userId="9e01392c-cd60-4e54-8d59-d280021d755c" providerId="ADAL" clId="{BD2E036A-76AB-40F1-B919-867171A62C5D}" dt="2020-10-26T14:17:23.908" v="47" actId="26606"/>
          <ac:spMkLst>
            <pc:docMk/>
            <pc:sldMk cId="1950282937" sldId="352"/>
            <ac:spMk id="36" creationId="{5C9652B3-A450-4ED6-8FBF-F536BA60B4D8}"/>
          </ac:spMkLst>
        </pc:spChg>
        <pc:grpChg chg="add">
          <ac:chgData name="Branko Rumenović" userId="9e01392c-cd60-4e54-8d59-d280021d755c" providerId="ADAL" clId="{BD2E036A-76AB-40F1-B919-867171A62C5D}" dt="2020-10-26T14:17:23.908" v="47" actId="26606"/>
          <ac:grpSpMkLst>
            <pc:docMk/>
            <pc:sldMk cId="1950282937" sldId="352"/>
            <ac:grpSpMk id="11" creationId="{DDE8DE2B-61C1-46D5-BEB8-521321C182C4}"/>
          </ac:grpSpMkLst>
        </pc:grpChg>
        <pc:grpChg chg="add">
          <ac:chgData name="Branko Rumenović" userId="9e01392c-cd60-4e54-8d59-d280021d755c" providerId="ADAL" clId="{BD2E036A-76AB-40F1-B919-867171A62C5D}" dt="2020-10-26T14:17:23.908" v="47" actId="26606"/>
          <ac:grpSpMkLst>
            <pc:docMk/>
            <pc:sldMk cId="1950282937" sldId="352"/>
            <ac:grpSpMk id="25" creationId="{2D621E68-BF28-4A1C-B1A2-4E55E139E79A}"/>
          </ac:grpSpMkLst>
        </pc:grpChg>
        <pc:picChg chg="add del mod">
          <ac:chgData name="Branko Rumenović" userId="9e01392c-cd60-4e54-8d59-d280021d755c" providerId="ADAL" clId="{BD2E036A-76AB-40F1-B919-867171A62C5D}" dt="2020-10-26T14:17:09.593" v="42" actId="478"/>
          <ac:picMkLst>
            <pc:docMk/>
            <pc:sldMk cId="1950282937" sldId="352"/>
            <ac:picMk id="4" creationId="{8C4DAB3E-3608-442B-9461-1C5FC04EBC7E}"/>
          </ac:picMkLst>
        </pc:picChg>
        <pc:picChg chg="add mod">
          <ac:chgData name="Branko Rumenović" userId="9e01392c-cd60-4e54-8d59-d280021d755c" providerId="ADAL" clId="{BD2E036A-76AB-40F1-B919-867171A62C5D}" dt="2020-10-26T14:17:23.908" v="47" actId="26606"/>
          <ac:picMkLst>
            <pc:docMk/>
            <pc:sldMk cId="1950282937" sldId="352"/>
            <ac:picMk id="6" creationId="{CD54E929-E63C-4B2B-B5D5-C0F3F269FEF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835C3-59A8-46C9-A001-02E448CFCB9D}" type="datetimeFigureOut">
              <a:rPr lang="en-GB" smtClean="0"/>
              <a:t>28/10/2020</a:t>
            </a:fld>
            <a:endParaRPr lang="en-GB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613B0-7E04-4AD9-845A-8FAD531EE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04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A7E-C772-4158-A3C9-461B481790B6}" type="datetimeFigureOut">
              <a:rPr lang="hr-HR" smtClean="0"/>
              <a:t>28.10.2020.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C396619-9539-4787-ACF7-28EB8DBD896F}" type="slidenum">
              <a:rPr lang="hr-HR" smtClean="0"/>
              <a:t>‹#›</a:t>
            </a:fld>
            <a:endParaRPr lang="hr-HR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37727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A7E-C772-4158-A3C9-461B481790B6}" type="datetimeFigureOut">
              <a:rPr lang="hr-HR" smtClean="0"/>
              <a:t>28.10.2020.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96619-9539-4787-ACF7-28EB8DBD896F}" type="slidenum">
              <a:rPr lang="hr-HR" smtClean="0"/>
              <a:t>‹#›</a:t>
            </a:fld>
            <a:endParaRPr lang="hr-HR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32910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A7E-C772-4158-A3C9-461B481790B6}" type="datetimeFigureOut">
              <a:rPr lang="hr-HR" smtClean="0"/>
              <a:t>28.10.2020.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96619-9539-4787-ACF7-28EB8DBD896F}" type="slidenum">
              <a:rPr lang="hr-HR" smtClean="0"/>
              <a:t>‹#›</a:t>
            </a:fld>
            <a:endParaRPr lang="hr-HR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81426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A7E-C772-4158-A3C9-461B481790B6}" type="datetimeFigureOut">
              <a:rPr lang="hr-HR" smtClean="0"/>
              <a:t>28.10.2020.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96619-9539-4787-ACF7-28EB8DBD896F}" type="slidenum">
              <a:rPr lang="hr-HR" smtClean="0"/>
              <a:t>‹#›</a:t>
            </a:fld>
            <a:endParaRPr lang="hr-HR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10063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A7E-C772-4158-A3C9-461B481790B6}" type="datetimeFigureOut">
              <a:rPr lang="hr-HR" smtClean="0"/>
              <a:t>28.10.2020.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96619-9539-4787-ACF7-28EB8DBD896F}" type="slidenum">
              <a:rPr lang="hr-HR" smtClean="0"/>
              <a:t>‹#›</a:t>
            </a:fld>
            <a:endParaRPr lang="hr-HR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20909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A7E-C772-4158-A3C9-461B481790B6}" type="datetimeFigureOut">
              <a:rPr lang="hr-HR" smtClean="0"/>
              <a:t>28.10.2020.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96619-9539-4787-ACF7-28EB8DBD896F}" type="slidenum">
              <a:rPr lang="hr-HR" smtClean="0"/>
              <a:t>‹#›</a:t>
            </a:fld>
            <a:endParaRPr lang="hr-HR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15325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A7E-C772-4158-A3C9-461B481790B6}" type="datetimeFigureOut">
              <a:rPr lang="hr-HR" smtClean="0"/>
              <a:t>28.10.2020.</a:t>
            </a:fld>
            <a:endParaRPr lang="hr-H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96619-9539-4787-ACF7-28EB8DBD896F}" type="slidenum">
              <a:rPr lang="hr-HR" smtClean="0"/>
              <a:t>‹#›</a:t>
            </a:fld>
            <a:endParaRPr lang="hr-HR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61709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A7E-C772-4158-A3C9-461B481790B6}" type="datetimeFigureOut">
              <a:rPr lang="hr-HR" smtClean="0"/>
              <a:t>28.10.2020.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96619-9539-4787-ACF7-28EB8DBD896F}" type="slidenum">
              <a:rPr lang="hr-HR" smtClean="0"/>
              <a:t>‹#›</a:t>
            </a:fld>
            <a:endParaRPr lang="hr-HR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94589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A7E-C772-4158-A3C9-461B481790B6}" type="datetimeFigureOut">
              <a:rPr lang="hr-HR" smtClean="0"/>
              <a:t>28.10.2020.</a:t>
            </a:fld>
            <a:endParaRPr lang="hr-H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96619-9539-4787-ACF7-28EB8DBD896F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2589015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A7E-C772-4158-A3C9-461B481790B6}" type="datetimeFigureOut">
              <a:rPr lang="hr-HR" smtClean="0"/>
              <a:t>28.10.2020.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96619-9539-4787-ACF7-28EB8DBD896F}" type="slidenum">
              <a:rPr lang="hr-HR" smtClean="0"/>
              <a:t>‹#›</a:t>
            </a:fld>
            <a:endParaRPr lang="hr-HR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39411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F3BAA7E-C772-4158-A3C9-461B481790B6}" type="datetimeFigureOut">
              <a:rPr lang="hr-HR" smtClean="0"/>
              <a:t>28.10.2020.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96619-9539-4787-ACF7-28EB8DBD896F}" type="slidenum">
              <a:rPr lang="hr-HR" smtClean="0"/>
              <a:t>‹#›</a:t>
            </a:fld>
            <a:endParaRPr lang="hr-HR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13691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BAA7E-C772-4158-A3C9-461B481790B6}" type="datetimeFigureOut">
              <a:rPr lang="hr-HR" smtClean="0"/>
              <a:t>28.10.2020.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C396619-9539-4787-ACF7-28EB8DBD896F}" type="slidenum">
              <a:rPr lang="hr-HR" smtClean="0"/>
              <a:t>‹#›</a:t>
            </a:fld>
            <a:endParaRPr lang="hr-HR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53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372A91-916B-42CF-83EA-03F4938AD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49705"/>
            <a:ext cx="7766936" cy="5726243"/>
          </a:xfrm>
        </p:spPr>
        <p:txBody>
          <a:bodyPr>
            <a:normAutofit fontScale="90000"/>
          </a:bodyPr>
          <a:lstStyle/>
          <a:p>
            <a:r>
              <a:rPr lang="hr-HR" sz="8800" dirty="0"/>
              <a:t>The </a:t>
            </a:r>
            <a:r>
              <a:rPr lang="hr-HR" sz="8800" dirty="0" err="1"/>
              <a:t>impact</a:t>
            </a:r>
            <a:r>
              <a:rPr lang="hr-HR" sz="8800" dirty="0"/>
              <a:t> of </a:t>
            </a:r>
            <a:r>
              <a:rPr lang="hr-HR" sz="8800" dirty="0" err="1"/>
              <a:t>climate</a:t>
            </a:r>
            <a:r>
              <a:rPr lang="hr-HR" sz="8800" dirty="0"/>
              <a:t> </a:t>
            </a:r>
            <a:r>
              <a:rPr lang="hr-HR" sz="8800" dirty="0" err="1"/>
              <a:t>change</a:t>
            </a:r>
            <a:r>
              <a:rPr lang="hr-HR" sz="8800" dirty="0"/>
              <a:t> on the </a:t>
            </a:r>
            <a:r>
              <a:rPr lang="hr-HR" sz="8800" dirty="0" err="1"/>
              <a:t>economy</a:t>
            </a:r>
            <a:endParaRPr lang="hr-HR" sz="8800" dirty="0"/>
          </a:p>
        </p:txBody>
      </p:sp>
    </p:spTree>
    <p:extLst>
      <p:ext uri="{BB962C8B-B14F-4D97-AF65-F5344CB8AC3E}">
        <p14:creationId xmlns:p14="http://schemas.microsoft.com/office/powerpoint/2010/main" val="238338017"/>
      </p:ext>
    </p:extLst>
  </p:cSld>
  <p:clrMapOvr>
    <a:masterClrMapping/>
  </p:clrMapOvr>
  <p:transition spd="slow" advTm="2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5C5B65C-55EB-429D-8656-89860C0BB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98" y="1131994"/>
            <a:ext cx="2657931" cy="460247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4D2193E-1D16-477F-A1EC-D180E928E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15" y="1131993"/>
            <a:ext cx="3543908" cy="46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9803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6B192BE4-6C71-4A96-9222-3F39C8370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87" y="1131994"/>
            <a:ext cx="3072154" cy="460247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9EBB12B-76F1-4D0C-B0C4-BA59C1EDA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61" y="1131993"/>
            <a:ext cx="3555415" cy="46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874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4B7FE52-02D5-4D50-AF92-F9884C39F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37" y="1131994"/>
            <a:ext cx="3256253" cy="4602479"/>
          </a:xfrm>
          <a:prstGeom prst="rect">
            <a:avLst/>
          </a:prstGeom>
        </p:spPr>
      </p:pic>
      <p:pic>
        <p:nvPicPr>
          <p:cNvPr id="3" name="Slika 2" descr="Slika na kojoj se prikazuje planina, znak&#10;&#10;Opis je automatski generiran">
            <a:extLst>
              <a:ext uri="{FF2B5EF4-FFF2-40B4-BE49-F238E27FC236}">
                <a16:creationId xmlns:a16="http://schemas.microsoft.com/office/drawing/2014/main" id="{AEE13024-8116-40C5-95A8-35952F1BB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61" y="1131993"/>
            <a:ext cx="3555415" cy="46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9400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572574E-CFA1-4A18-A9CC-551D4FD35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56" y="1131994"/>
            <a:ext cx="3555415" cy="460247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57823DE-2A50-4266-91B9-139A7B47E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389" y="1131993"/>
            <a:ext cx="4567960" cy="46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4715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704403A3-6867-452D-BD16-A85F635AB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098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64526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na zatvorenom, stol, soba, živo&#10;&#10;Opis je automatski generiran">
            <a:extLst>
              <a:ext uri="{FF2B5EF4-FFF2-40B4-BE49-F238E27FC236}">
                <a16:creationId xmlns:a16="http://schemas.microsoft.com/office/drawing/2014/main" id="{D91760AC-D370-4D0F-B48C-2983F7100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0" r="1" b="1203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2924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tekst&#10;&#10;Opis je automatski generiran">
            <a:extLst>
              <a:ext uri="{FF2B5EF4-FFF2-40B4-BE49-F238E27FC236}">
                <a16:creationId xmlns:a16="http://schemas.microsoft.com/office/drawing/2014/main" id="{E627A511-9D57-4CDC-AEA9-E87D2C0DE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098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334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A98B447D-2B9E-4304-B411-C18A7BD49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098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4984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4121CC6-75B5-4FD5-98D5-9BDBB1218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7" r="1" b="2993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1346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F4C8EB5-4034-4A53-A3B6-A504B94BB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r="1" b="3097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880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id="{1B0D48C4-D5F9-4750-9A5B-E4E009A8A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62" y="1340732"/>
            <a:ext cx="4650004" cy="4185003"/>
          </a:xfrm>
          <a:prstGeom prst="rect">
            <a:avLst/>
          </a:prstGeom>
        </p:spPr>
      </p:pic>
      <p:pic>
        <p:nvPicPr>
          <p:cNvPr id="7" name="Slika 6" descr="Slika na kojoj se prikazuje karta&#10;&#10;Opis je automatski generiran">
            <a:extLst>
              <a:ext uri="{FF2B5EF4-FFF2-40B4-BE49-F238E27FC236}">
                <a16:creationId xmlns:a16="http://schemas.microsoft.com/office/drawing/2014/main" id="{1AC056B3-3DD7-4278-8DE3-00BE470B6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67" y="1952181"/>
            <a:ext cx="4650004" cy="296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2618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E 17 GOALS | Department of Economic and Social Affairs">
            <a:extLst>
              <a:ext uri="{FF2B5EF4-FFF2-40B4-BE49-F238E27FC236}">
                <a16:creationId xmlns:a16="http://schemas.microsoft.com/office/drawing/2014/main" id="{1F64FDAC-05E9-411F-A81B-F909FAAEE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262" y="1480232"/>
            <a:ext cx="4650004" cy="390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olunteerism and the Global Goals | UNV">
            <a:extLst>
              <a:ext uri="{FF2B5EF4-FFF2-40B4-BE49-F238E27FC236}">
                <a16:creationId xmlns:a16="http://schemas.microsoft.com/office/drawing/2014/main" id="{F3D85C62-2156-4CC2-B9B7-AF6E30F59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4367" y="2061481"/>
            <a:ext cx="4650004" cy="27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8756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7 globalnih ciljeva: poslovni ih lideri ne mogu ostvariti sami — Ideje.hr">
            <a:extLst>
              <a:ext uri="{FF2B5EF4-FFF2-40B4-BE49-F238E27FC236}">
                <a16:creationId xmlns:a16="http://schemas.microsoft.com/office/drawing/2014/main" id="{02B5CD10-2CB6-4278-ACCC-D8B031AC3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/>
          <a:stretch/>
        </p:blipFill>
        <p:spPr bwMode="auto">
          <a:xfrm>
            <a:off x="568452" y="571500"/>
            <a:ext cx="1105509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53498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D823FEF-A4A2-465E-BACB-E785327F8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8024" y="1131994"/>
            <a:ext cx="4602479" cy="460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ILJEVI ODRŽIVOG RAZVOJA - Poduzetnice">
            <a:extLst>
              <a:ext uri="{FF2B5EF4-FFF2-40B4-BE49-F238E27FC236}">
                <a16:creationId xmlns:a16="http://schemas.microsoft.com/office/drawing/2014/main" id="{7459194F-E811-428D-B79A-45BDECBD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129" y="1131993"/>
            <a:ext cx="4602479" cy="460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22622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945D4BAE-6DC5-4C61-9438-FC84B81A2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187" y="1131994"/>
            <a:ext cx="3072154" cy="460247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B57D4A9-F2E4-43CA-B309-C243EB2FE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52" y="1131993"/>
            <a:ext cx="3327233" cy="46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2162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846140DC-1C7D-4879-921F-26832E30F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137" y="1131994"/>
            <a:ext cx="3256253" cy="4602479"/>
          </a:xfrm>
          <a:prstGeom prst="rect">
            <a:avLst/>
          </a:prstGeom>
        </p:spPr>
      </p:pic>
      <p:pic>
        <p:nvPicPr>
          <p:cNvPr id="4" name="Slika 3" descr="Slika na kojoj se prikazuje tekst&#10;&#10;Opis je automatski generiran">
            <a:extLst>
              <a:ext uri="{FF2B5EF4-FFF2-40B4-BE49-F238E27FC236}">
                <a16:creationId xmlns:a16="http://schemas.microsoft.com/office/drawing/2014/main" id="{BEDDA7D5-1EE2-4A02-AD35-ED17BDC87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61" y="1131993"/>
            <a:ext cx="3555415" cy="46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8362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DD17754C-6237-4E60-985D-31DB7CFD7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40" y="1131994"/>
            <a:ext cx="3060648" cy="460247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0BBAC1C-5A8C-479C-A856-1EFA9799C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42" y="1131993"/>
            <a:ext cx="3256253" cy="46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2198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9E21FF0B-24B9-4842-BD41-794475B5B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75" y="560460"/>
            <a:ext cx="10240001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0781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7FF121-D51C-4CCD-82F1-D7B5AC137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LET’S SAVE THE EARTH!</a:t>
            </a:r>
          </a:p>
        </p:txBody>
      </p:sp>
      <p:pic>
        <p:nvPicPr>
          <p:cNvPr id="6" name="Graphic 5" descr="Earth Globe Americas">
            <a:extLst>
              <a:ext uri="{FF2B5EF4-FFF2-40B4-BE49-F238E27FC236}">
                <a16:creationId xmlns:a16="http://schemas.microsoft.com/office/drawing/2014/main" id="{E5C0C4A9-A847-4BE0-BDB8-E38955163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1501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rvatska.eu - Zemlja i ljudi">
            <a:extLst>
              <a:ext uri="{FF2B5EF4-FFF2-40B4-BE49-F238E27FC236}">
                <a16:creationId xmlns:a16="http://schemas.microsoft.com/office/drawing/2014/main" id="{745A4F9F-5558-488F-BF10-26FC3DA42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8384" y="1131994"/>
            <a:ext cx="4659414" cy="459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rvatska – Wikipedija">
            <a:extLst>
              <a:ext uri="{FF2B5EF4-FFF2-40B4-BE49-F238E27FC236}">
                <a16:creationId xmlns:a16="http://schemas.microsoft.com/office/drawing/2014/main" id="{CE517EAC-242A-4AAC-AADA-85086D084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95" y="774700"/>
            <a:ext cx="45466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15.1.] Republika Hrvatska postala međunarodno priznata">
            <a:extLst>
              <a:ext uri="{FF2B5EF4-FFF2-40B4-BE49-F238E27FC236}">
                <a16:creationId xmlns:a16="http://schemas.microsoft.com/office/drawing/2014/main" id="{BA3A3D59-0611-4024-ABB9-2F1BD205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071" y="3281454"/>
            <a:ext cx="2767715" cy="259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94911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arlovačka županija – Wikipedija">
            <a:extLst>
              <a:ext uri="{FF2B5EF4-FFF2-40B4-BE49-F238E27FC236}">
                <a16:creationId xmlns:a16="http://schemas.microsoft.com/office/drawing/2014/main" id="{4004865A-6630-4A93-B009-ABEABAA9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798" y="1131994"/>
            <a:ext cx="4744585" cy="459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The FAME: Karlovačka županija">
            <a:extLst>
              <a:ext uri="{FF2B5EF4-FFF2-40B4-BE49-F238E27FC236}">
                <a16:creationId xmlns:a16="http://schemas.microsoft.com/office/drawing/2014/main" id="{AA608DB4-E6C5-4FEF-A8EE-05AC1C5F0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188" y="1236948"/>
            <a:ext cx="41148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Grb Karlovačke županije – Wikipedija">
            <a:extLst>
              <a:ext uri="{FF2B5EF4-FFF2-40B4-BE49-F238E27FC236}">
                <a16:creationId xmlns:a16="http://schemas.microsoft.com/office/drawing/2014/main" id="{CADEF0DD-B7F1-4968-9ABE-EF0E8C19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105" y="3836215"/>
            <a:ext cx="1592184" cy="20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00531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Karta Hrvatske">
            <a:extLst>
              <a:ext uri="{FF2B5EF4-FFF2-40B4-BE49-F238E27FC236}">
                <a16:creationId xmlns:a16="http://schemas.microsoft.com/office/drawing/2014/main" id="{4B7C7552-1104-4A95-893A-C0B5C9EC0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9807" y="2071656"/>
            <a:ext cx="436256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Zavičajni muzej Ogulin – Zavičajni muzej Ogulin">
            <a:extLst>
              <a:ext uri="{FF2B5EF4-FFF2-40B4-BE49-F238E27FC236}">
                <a16:creationId xmlns:a16="http://schemas.microsoft.com/office/drawing/2014/main" id="{3FA76E13-8021-4832-8EE9-DBCEFFADC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065" y="3631096"/>
            <a:ext cx="4507036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Grad Ogulin - Home | Facebook">
            <a:extLst>
              <a:ext uri="{FF2B5EF4-FFF2-40B4-BE49-F238E27FC236}">
                <a16:creationId xmlns:a16="http://schemas.microsoft.com/office/drawing/2014/main" id="{D245578B-5176-4D66-91BA-DB8231BD7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112" y="431640"/>
            <a:ext cx="25088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Ogulin (Town, Karlovac County, Croatia)">
            <a:extLst>
              <a:ext uri="{FF2B5EF4-FFF2-40B4-BE49-F238E27FC236}">
                <a16:creationId xmlns:a16="http://schemas.microsoft.com/office/drawing/2014/main" id="{A6669C8C-AA9F-4A92-B365-E9F3FF8A3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38" y="211869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id="{D65C3F55-98FF-433F-ABDC-B07538907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721" y="697644"/>
            <a:ext cx="15811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54989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6E616B02-6B4A-4553-BF16-82D8F3236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 nama . . . </a:t>
            </a: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F91D2A99-E877-403C-A7E6-C42E4B2B8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439056"/>
            <a:ext cx="8336126" cy="4602305"/>
          </a:xfrm>
        </p:spPr>
        <p:txBody>
          <a:bodyPr/>
          <a:lstStyle/>
          <a:p>
            <a:r>
              <a:rPr lang="en-GB" dirty="0" err="1"/>
              <a:t>Gimnazija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strukovna</a:t>
            </a:r>
            <a:r>
              <a:rPr lang="en-GB" dirty="0"/>
              <a:t> </a:t>
            </a:r>
            <a:r>
              <a:rPr lang="en-GB" dirty="0" err="1"/>
              <a:t>škola</a:t>
            </a:r>
            <a:r>
              <a:rPr lang="en-GB" dirty="0"/>
              <a:t> Bernardina </a:t>
            </a:r>
            <a:r>
              <a:rPr lang="en-GB" dirty="0" err="1"/>
              <a:t>Frankopana</a:t>
            </a:r>
            <a:r>
              <a:rPr lang="en-GB" dirty="0"/>
              <a:t>, </a:t>
            </a:r>
            <a:r>
              <a:rPr lang="en-GB" dirty="0" err="1"/>
              <a:t>Ogulin</a:t>
            </a:r>
            <a:r>
              <a:rPr lang="en-GB" dirty="0"/>
              <a:t>, Croatia</a:t>
            </a:r>
          </a:p>
          <a:p>
            <a:r>
              <a:rPr lang="en-GB" dirty="0"/>
              <a:t>Gymnasium and Vocational School Bernardin </a:t>
            </a:r>
            <a:r>
              <a:rPr lang="en-GB" dirty="0" err="1"/>
              <a:t>Frankopan</a:t>
            </a:r>
            <a:r>
              <a:rPr lang="en-GB" dirty="0"/>
              <a:t>, </a:t>
            </a:r>
            <a:r>
              <a:rPr lang="en-GB" dirty="0" err="1"/>
              <a:t>Ogulin</a:t>
            </a:r>
            <a:r>
              <a:rPr lang="en-GB" dirty="0"/>
              <a:t>, Croatia</a:t>
            </a:r>
          </a:p>
          <a:p>
            <a:r>
              <a:rPr lang="en-GB" dirty="0"/>
              <a:t>eTwinning school 2020/2021</a:t>
            </a:r>
          </a:p>
          <a:p>
            <a:r>
              <a:rPr lang="en-GB" dirty="0"/>
              <a:t>UNESCO </a:t>
            </a:r>
            <a:r>
              <a:rPr lang="en-GB" dirty="0" err="1"/>
              <a:t>ASPNet</a:t>
            </a:r>
            <a:r>
              <a:rPr lang="en-GB" dirty="0"/>
              <a:t> – member school 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41573A95-911C-4147-BAA4-8F121AFC6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0" y="4233070"/>
            <a:ext cx="4238587" cy="2520000"/>
          </a:xfrm>
          <a:prstGeom prst="rect">
            <a:avLst/>
          </a:prstGeom>
        </p:spPr>
      </p:pic>
      <p:pic>
        <p:nvPicPr>
          <p:cNvPr id="7" name="Slika 6" descr="Project1.jpg">
            <a:extLst>
              <a:ext uri="{FF2B5EF4-FFF2-40B4-BE49-F238E27FC236}">
                <a16:creationId xmlns:a16="http://schemas.microsoft.com/office/drawing/2014/main" id="{2A1616D2-AAAF-476A-B88D-4703CCE315A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917" y="3570672"/>
            <a:ext cx="1406261" cy="1683971"/>
          </a:xfrm>
          <a:prstGeom prst="rect">
            <a:avLst/>
          </a:prstGeom>
          <a:noFill/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5B1CC85-F582-44F7-995C-3403E4B45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857" y="4412658"/>
            <a:ext cx="1692439" cy="21600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5C3C7A6-FDB9-433C-B57B-54DCD6969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723" y="4772658"/>
            <a:ext cx="1315765" cy="1440000"/>
          </a:xfrm>
          <a:prstGeom prst="rect">
            <a:avLst/>
          </a:prstGeom>
        </p:spPr>
      </p:pic>
      <p:pic>
        <p:nvPicPr>
          <p:cNvPr id="13" name="Slika 12" descr="Slika na kojoj se prikazuje tekst&#10;&#10;Opis je automatski generiran">
            <a:extLst>
              <a:ext uri="{FF2B5EF4-FFF2-40B4-BE49-F238E27FC236}">
                <a16:creationId xmlns:a16="http://schemas.microsoft.com/office/drawing/2014/main" id="{AE3F8A22-91FF-4662-B263-670086AC2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2475279"/>
            <a:ext cx="26765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3125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Slika na kojoj se prikazuje tekst&#10;&#10;Opis je automatski generiran">
            <a:extLst>
              <a:ext uri="{FF2B5EF4-FFF2-40B4-BE49-F238E27FC236}">
                <a16:creationId xmlns:a16="http://schemas.microsoft.com/office/drawing/2014/main" id="{B947E1E0-5EC8-4095-A4AA-5A87EFE80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201014"/>
            <a:ext cx="4824998" cy="11338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215F315F-1310-47C2-BD50-428F7722F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36" y="851057"/>
            <a:ext cx="4824995" cy="180937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8D6C25B-7609-4DFD-91E3-851F0B02F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5" y="4315866"/>
            <a:ext cx="1977131" cy="194747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EC07637-50DE-41A3-8E22-874A023F89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330" y="3694417"/>
            <a:ext cx="4173070" cy="237864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1AE3722-97C0-4F52-BD4F-499DEBE65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064" y="4321668"/>
            <a:ext cx="2674468" cy="189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0393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karta&#10;&#10;Opis je automatski generiran">
            <a:extLst>
              <a:ext uri="{FF2B5EF4-FFF2-40B4-BE49-F238E27FC236}">
                <a16:creationId xmlns:a16="http://schemas.microsoft.com/office/drawing/2014/main" id="{3A534E92-1925-42C3-B0E9-D4A974BBA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67" y="664707"/>
            <a:ext cx="79120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160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karta&#10;&#10;Opis je automatski generiran">
            <a:extLst>
              <a:ext uri="{FF2B5EF4-FFF2-40B4-BE49-F238E27FC236}">
                <a16:creationId xmlns:a16="http://schemas.microsoft.com/office/drawing/2014/main" id="{EF7CB37C-2FB1-4A57-A10B-BFFD4F64B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68" y="724766"/>
            <a:ext cx="797048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6686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4878BDF3E2EF4ABEFF80BB4452F94C" ma:contentTypeVersion="13" ma:contentTypeDescription="Create a new document." ma:contentTypeScope="" ma:versionID="dad9cf31b0d36b6011cef19e7dbae01c">
  <xsd:schema xmlns:xsd="http://www.w3.org/2001/XMLSchema" xmlns:xs="http://www.w3.org/2001/XMLSchema" xmlns:p="http://schemas.microsoft.com/office/2006/metadata/properties" xmlns:ns3="85593231-eb94-45ab-a76c-0ef3d7309e91" xmlns:ns4="92a1a10c-e3a1-4c42-a449-bd66fd4db1da" targetNamespace="http://schemas.microsoft.com/office/2006/metadata/properties" ma:root="true" ma:fieldsID="1c7c4aac361767ff0e4726c480567977" ns3:_="" ns4:_="">
    <xsd:import namespace="85593231-eb94-45ab-a76c-0ef3d7309e91"/>
    <xsd:import namespace="92a1a10c-e3a1-4c42-a449-bd66fd4db1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593231-eb94-45ab-a76c-0ef3d7309e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a1a10c-e3a1-4c42-a449-bd66fd4db1d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8AA906-FAD9-4EA3-9049-0A61D86475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41FF3C-C97F-4FFB-9CD2-710D2EA0AA99}">
  <ds:schemaRefs>
    <ds:schemaRef ds:uri="http://schemas.microsoft.com/office/2006/documentManagement/types"/>
    <ds:schemaRef ds:uri="92a1a10c-e3a1-4c42-a449-bd66fd4db1da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  <ds:schemaRef ds:uri="85593231-eb94-45ab-a76c-0ef3d7309e91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4AF4E12-5BD2-4425-906B-F4FA786695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593231-eb94-45ab-a76c-0ef3d7309e91"/>
    <ds:schemaRef ds:uri="92a1a10c-e3a1-4c42-a449-bd66fd4db1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</TotalTime>
  <Words>46</Words>
  <Application>Microsoft Office PowerPoint</Application>
  <PresentationFormat>Široki zaslon</PresentationFormat>
  <Paragraphs>7</Paragraphs>
  <Slides>27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31" baseType="lpstr">
      <vt:lpstr>Arial</vt:lpstr>
      <vt:lpstr>Calibri</vt:lpstr>
      <vt:lpstr>Gill Sans MT</vt:lpstr>
      <vt:lpstr>Galerija</vt:lpstr>
      <vt:lpstr>The impact of climate change on the economy</vt:lpstr>
      <vt:lpstr>PowerPoint prezentacija</vt:lpstr>
      <vt:lpstr>PowerPoint prezentacija</vt:lpstr>
      <vt:lpstr>PowerPoint prezentacija</vt:lpstr>
      <vt:lpstr>PowerPoint prezentacija</vt:lpstr>
      <vt:lpstr>O nama . . .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LET’S SAVE THE EARTH!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ACTION PROJECT  2020. </dc:title>
  <dc:creator>branko.rumenovic@gmail.com</dc:creator>
  <cp:lastModifiedBy>branko.rumenovic@gmail.com</cp:lastModifiedBy>
  <cp:revision>1</cp:revision>
  <dcterms:created xsi:type="dcterms:W3CDTF">2020-10-26T14:13:11Z</dcterms:created>
  <dcterms:modified xsi:type="dcterms:W3CDTF">2020-10-28T10:19:00Z</dcterms:modified>
</cp:coreProperties>
</file>