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70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230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13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29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422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136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9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9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72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3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5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CC41-705A-4586-9345-E97773B3E643}" type="datetimeFigureOut">
              <a:rPr lang="bg-BG" smtClean="0"/>
              <a:t>25.1.2019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077B-293A-4F69-AF43-8C881F3968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67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978247" cy="6858000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97" y="-2853"/>
            <a:ext cx="4897312" cy="6858000"/>
          </a:xfrm>
          <a:prstGeom prst="rect">
            <a:avLst/>
          </a:prstGeom>
        </p:spPr>
      </p:pic>
      <p:cxnSp>
        <p:nvCxnSpPr>
          <p:cNvPr id="5" name="Право съединение 4"/>
          <p:cNvCxnSpPr/>
          <p:nvPr/>
        </p:nvCxnSpPr>
        <p:spPr>
          <a:xfrm>
            <a:off x="4860032" y="-2853"/>
            <a:ext cx="0" cy="6860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аво съединение 7"/>
          <p:cNvCxnSpPr>
            <a:stCxn id="2" idx="1"/>
            <a:endCxn id="3" idx="3"/>
          </p:cNvCxnSpPr>
          <p:nvPr/>
        </p:nvCxnSpPr>
        <p:spPr>
          <a:xfrm>
            <a:off x="-155897" y="3426147"/>
            <a:ext cx="9562128" cy="2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3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39" y="0"/>
            <a:ext cx="4844261" cy="6858000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/>
          <a:stretch/>
        </p:blipFill>
        <p:spPr>
          <a:xfrm>
            <a:off x="-6276" y="0"/>
            <a:ext cx="4831490" cy="6858000"/>
          </a:xfrm>
          <a:prstGeom prst="rect">
            <a:avLst/>
          </a:prstGeom>
        </p:spPr>
      </p:pic>
      <p:cxnSp>
        <p:nvCxnSpPr>
          <p:cNvPr id="5" name="Право съединение 4"/>
          <p:cNvCxnSpPr/>
          <p:nvPr/>
        </p:nvCxnSpPr>
        <p:spPr>
          <a:xfrm>
            <a:off x="4499992" y="0"/>
            <a:ext cx="7200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аво съединение 6"/>
          <p:cNvCxnSpPr>
            <a:stCxn id="2" idx="1"/>
            <a:endCxn id="3" idx="3"/>
          </p:cNvCxnSpPr>
          <p:nvPr/>
        </p:nvCxnSpPr>
        <p:spPr>
          <a:xfrm>
            <a:off x="-6276" y="3429000"/>
            <a:ext cx="9150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0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/>
          <a:stretch/>
        </p:blipFill>
        <p:spPr>
          <a:xfrm>
            <a:off x="900112" y="779526"/>
            <a:ext cx="7466647" cy="52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Презентация на цял екран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4" baseType="lpstr">
      <vt:lpstr>Office тема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svetla</dc:creator>
  <cp:lastModifiedBy>svetla</cp:lastModifiedBy>
  <cp:revision>2</cp:revision>
  <dcterms:created xsi:type="dcterms:W3CDTF">2019-01-25T13:59:21Z</dcterms:created>
  <dcterms:modified xsi:type="dcterms:W3CDTF">2019-01-25T14:18:09Z</dcterms:modified>
</cp:coreProperties>
</file>