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2" r:id="rId3"/>
    <p:sldId id="263" r:id="rId4"/>
    <p:sldId id="259" r:id="rId5"/>
    <p:sldId id="256" r:id="rId6"/>
    <p:sldId id="257" r:id="rId7"/>
    <p:sldId id="258" r:id="rId8"/>
    <p:sldId id="264" r:id="rId9"/>
  </p:sldIdLst>
  <p:sldSz cx="12192000" cy="6858000"/>
  <p:notesSz cx="6858000" cy="9144000"/>
  <p:defaultTextStyle>
    <a:defPPr>
      <a:defRPr lang="ka-G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F530D-2975-4EC7-AA7E-22CB5DD77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ka-G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F8FABF-009B-4473-A46A-8736FDB1E6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ka-G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E0AA50-E6D1-4D43-B892-D1E3696AC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324C-32C5-4BF4-86C4-F17BF4B6C6FA}" type="datetimeFigureOut">
              <a:rPr lang="ka-GE" smtClean="0"/>
              <a:t>08.02.2019</a:t>
            </a:fld>
            <a:endParaRPr lang="ka-G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363FD-6A1E-47DC-BE8F-D9024503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812EA-F176-4868-BA9D-613FD07C6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D589F-18B4-4E44-95BF-6462465BCD88}" type="slidenum">
              <a:rPr lang="ka-GE" smtClean="0"/>
              <a:t>‹#›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3048755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4B7BE-5DD8-4CFD-A941-430FD7C78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ka-G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FF8F4F-DE6E-4B0E-AFE0-A192D19568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ka-G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869A10-BA1C-46AC-B29C-E357A0583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324C-32C5-4BF4-86C4-F17BF4B6C6FA}" type="datetimeFigureOut">
              <a:rPr lang="ka-GE" smtClean="0"/>
              <a:t>08.02.2019</a:t>
            </a:fld>
            <a:endParaRPr lang="ka-G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D7130-337B-421E-8131-E3D72FC76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806B11-7A5D-495A-9EB2-EA8823781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D589F-18B4-4E44-95BF-6462465BCD88}" type="slidenum">
              <a:rPr lang="ka-GE" smtClean="0"/>
              <a:t>‹#›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3159839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ED81CA-96E3-4D31-B20C-2EA7F96594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ka-G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52011E-82E7-429E-9553-78FB088664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ka-G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2D6B0F-805B-4F92-B1CA-A3D38A061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324C-32C5-4BF4-86C4-F17BF4B6C6FA}" type="datetimeFigureOut">
              <a:rPr lang="ka-GE" smtClean="0"/>
              <a:t>08.02.2019</a:t>
            </a:fld>
            <a:endParaRPr lang="ka-G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004AF8-0E57-4F1B-919A-420278CCA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87CF4-42FC-4C63-A133-C350FF57E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D589F-18B4-4E44-95BF-6462465BCD88}" type="slidenum">
              <a:rPr lang="ka-GE" smtClean="0"/>
              <a:t>‹#›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163226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0BFD2-E88B-464A-8AF8-0A6CF433D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ka-G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DFEECA-CAA5-403E-B7A2-951B5D7071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ka-G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499BF-B540-4191-B2C6-2263CC745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324C-32C5-4BF4-86C4-F17BF4B6C6FA}" type="datetimeFigureOut">
              <a:rPr lang="ka-GE" smtClean="0"/>
              <a:t>08.02.2019</a:t>
            </a:fld>
            <a:endParaRPr lang="ka-G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E19D1-7A9B-4018-B778-CEC153AF3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F05DC-2783-49F6-BA95-CC31EDA4B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D589F-18B4-4E44-95BF-6462465BCD88}" type="slidenum">
              <a:rPr lang="ka-GE" smtClean="0"/>
              <a:t>‹#›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2501634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E1F0A-5F55-483A-A2F8-1392541F7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ka-G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CC9BCF-35C8-4F7F-953A-E876236EFA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AF1FD-5548-4071-BF30-76C4D8E80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324C-32C5-4BF4-86C4-F17BF4B6C6FA}" type="datetimeFigureOut">
              <a:rPr lang="ka-GE" smtClean="0"/>
              <a:t>08.02.2019</a:t>
            </a:fld>
            <a:endParaRPr lang="ka-G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CDA7B-D3E1-48AB-829C-50206E949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3B76DA-0072-4A71-B953-DD3152EC9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D589F-18B4-4E44-95BF-6462465BCD88}" type="slidenum">
              <a:rPr lang="ka-GE" smtClean="0"/>
              <a:t>‹#›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3341749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DE7F9-872C-458F-A856-57703BD04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ka-G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92FD7-31F1-447B-8E9B-C0F59A7802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ka-G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8E57AB-50A4-4422-8985-A8DCCFB947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ka-G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ED287B-E2A4-4F02-8B7C-B76DE4741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324C-32C5-4BF4-86C4-F17BF4B6C6FA}" type="datetimeFigureOut">
              <a:rPr lang="ka-GE" smtClean="0"/>
              <a:t>08.02.2019</a:t>
            </a:fld>
            <a:endParaRPr lang="ka-G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B4685E-0ABC-4516-B912-F27F8B91A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FF7D11-9082-452D-A3F9-FFCD90E44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D589F-18B4-4E44-95BF-6462465BCD88}" type="slidenum">
              <a:rPr lang="ka-GE" smtClean="0"/>
              <a:t>‹#›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4198536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9DBBC-9E5D-4460-A8A6-6F632220C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ka-G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B8E22B-F0C1-49B8-BD70-B8524F7C5A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84B8C8-A687-4D76-B0FB-F9E01F6A3B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ka-G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9B77D7-9547-4BCB-9F49-6BDF1683DD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E8EFC9-23E8-44E4-A890-38D198DAA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ka-G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0BB361-4CDA-4F90-95CF-C0B893ED8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324C-32C5-4BF4-86C4-F17BF4B6C6FA}" type="datetimeFigureOut">
              <a:rPr lang="ka-GE" smtClean="0"/>
              <a:t>08.02.2019</a:t>
            </a:fld>
            <a:endParaRPr lang="ka-G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839CBB-0B63-4057-8024-65B48A1AA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5E411F-D811-44F0-9B2C-2C7067E13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D589F-18B4-4E44-95BF-6462465BCD88}" type="slidenum">
              <a:rPr lang="ka-GE" smtClean="0"/>
              <a:t>‹#›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3201219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7A838-F60A-4AB9-A875-9112536C0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ka-G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59B573-22D2-4163-A208-63954F936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324C-32C5-4BF4-86C4-F17BF4B6C6FA}" type="datetimeFigureOut">
              <a:rPr lang="ka-GE" smtClean="0"/>
              <a:t>08.02.2019</a:t>
            </a:fld>
            <a:endParaRPr lang="ka-G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6AC2BA-1FA2-4EEF-8C40-51FAA4735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8264C3-83B4-4CEA-917F-C1A0F10AF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D589F-18B4-4E44-95BF-6462465BCD88}" type="slidenum">
              <a:rPr lang="ka-GE" smtClean="0"/>
              <a:t>‹#›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2030856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03EDA7-DFE1-47BC-BC10-7D32473F2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324C-32C5-4BF4-86C4-F17BF4B6C6FA}" type="datetimeFigureOut">
              <a:rPr lang="ka-GE" smtClean="0"/>
              <a:t>08.02.2019</a:t>
            </a:fld>
            <a:endParaRPr lang="ka-G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DD1AC2-205C-4425-923A-8D5071D0B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4A76F1-7704-4E02-B6F5-F558D637E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D589F-18B4-4E44-95BF-6462465BCD88}" type="slidenum">
              <a:rPr lang="ka-GE" smtClean="0"/>
              <a:t>‹#›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778784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EE1AA-ABEB-4EF2-A5E3-3AC9E8CCE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ka-G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85F33C-D06A-449C-90F0-E249D6133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ka-G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B5064E-5811-49FF-80DF-CEE2C62BE7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81BFC5-CA6B-44E7-8CDB-9AA35CBAF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324C-32C5-4BF4-86C4-F17BF4B6C6FA}" type="datetimeFigureOut">
              <a:rPr lang="ka-GE" smtClean="0"/>
              <a:t>08.02.2019</a:t>
            </a:fld>
            <a:endParaRPr lang="ka-G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93CE6-2FD4-4DAD-99A6-26B8BEAFC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0F506B-E1D3-45C8-AD2B-7ED9375D6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D589F-18B4-4E44-95BF-6462465BCD88}" type="slidenum">
              <a:rPr lang="ka-GE" smtClean="0"/>
              <a:t>‹#›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2802248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46A8A-97F8-4345-B32A-9293B071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ka-G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FD8FAE-E135-49B3-9D00-A7017BD2EE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a-G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8D07A3-9DCE-41C1-B67F-B91F1D12BF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FBC731-C2D5-42B4-B28F-8845D08B7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324C-32C5-4BF4-86C4-F17BF4B6C6FA}" type="datetimeFigureOut">
              <a:rPr lang="ka-GE" smtClean="0"/>
              <a:t>08.02.2019</a:t>
            </a:fld>
            <a:endParaRPr lang="ka-G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D8C8DF-9398-4432-871C-E00D2D831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15E884-F74F-4AB0-BB48-4B6CCEE2A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D589F-18B4-4E44-95BF-6462465BCD88}" type="slidenum">
              <a:rPr lang="ka-GE" smtClean="0"/>
              <a:t>‹#›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2276296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6C498C-D671-48DB-B208-AC8EB0536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ka-G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A64F97-353E-49A5-BA1D-254FF9DE2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ka-G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4F09FE-198C-4E5F-9F78-00CD658274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8324C-32C5-4BF4-86C4-F17BF4B6C6FA}" type="datetimeFigureOut">
              <a:rPr lang="ka-GE" smtClean="0"/>
              <a:t>08.02.2019</a:t>
            </a:fld>
            <a:endParaRPr lang="ka-G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246A4-0EE6-4559-8C3E-2C464184A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a-G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D61E2D-4B19-424E-AD61-1A0BBC5E85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0D589F-18B4-4E44-95BF-6462465BCD88}" type="slidenum">
              <a:rPr lang="ka-GE" smtClean="0"/>
              <a:t>‹#›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3108365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a-G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microsoft.com/office/2007/relationships/hdphoto" Target="../media/hdphoto5.wdp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DFFDB-DCAA-4758-81BD-B45D2A3B1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“Young cooks”</a:t>
            </a:r>
            <a:endParaRPr lang="ka-GE" b="1" dirty="0">
              <a:solidFill>
                <a:srgbClr val="C00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022AA4-7C2C-4999-BB65-D55FED0D87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27996" y="1445797"/>
            <a:ext cx="3263503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 descr="A picture containing building&#10;&#10;Description automatically generated">
            <a:extLst>
              <a:ext uri="{FF2B5EF4-FFF2-40B4-BE49-F238E27FC236}">
                <a16:creationId xmlns:a16="http://schemas.microsoft.com/office/drawing/2014/main" id="{E87AF0AC-A4C4-4A86-BCA1-59D6B260E1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96766">
            <a:off x="7458468" y="1598676"/>
            <a:ext cx="3420228" cy="45603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graffiti covered wall&#10;&#10;Description automatically generated">
            <a:extLst>
              <a:ext uri="{FF2B5EF4-FFF2-40B4-BE49-F238E27FC236}">
                <a16:creationId xmlns:a16="http://schemas.microsoft.com/office/drawing/2014/main" id="{11BD0412-9B0B-45B2-88BD-F6D10B984B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747" y="2264899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324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C37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0B1B68-3807-4441-8D22-B1143315D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962516" cy="60353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</a:rPr>
              <a:t>Georgia is blessed with wonderful fresh vegetables, ideal for making delicious, refreshing salads.</a:t>
            </a: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andwich and a salad&#10;&#10;Description automatically generated">
            <a:extLst>
              <a:ext uri="{FF2B5EF4-FFF2-40B4-BE49-F238E27FC236}">
                <a16:creationId xmlns:a16="http://schemas.microsoft.com/office/drawing/2014/main" id="{5E38BDC3-CFA0-4AD8-8989-753BCBA26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8" b="7613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79380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241C-4FE1-405C-A61F-1EF9A4FA4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6690"/>
          </a:xfrm>
        </p:spPr>
        <p:txBody>
          <a:bodyPr/>
          <a:lstStyle/>
          <a:p>
            <a:r>
              <a:rPr lang="en-US" b="1" dirty="0"/>
              <a:t>Ingredients</a:t>
            </a:r>
            <a:endParaRPr lang="ka-GE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5ACEA-FE80-419E-8E05-9AA4C6EEB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4566"/>
            <a:ext cx="10515600" cy="549343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 tomatoes  </a:t>
            </a:r>
          </a:p>
          <a:p>
            <a:endParaRPr lang="en-US" dirty="0"/>
          </a:p>
          <a:p>
            <a:r>
              <a:rPr lang="en-US" dirty="0"/>
              <a:t>fresh parsley </a:t>
            </a:r>
          </a:p>
          <a:p>
            <a:endParaRPr lang="en-US" dirty="0"/>
          </a:p>
          <a:p>
            <a:r>
              <a:rPr lang="en-US" dirty="0"/>
              <a:t> red onion </a:t>
            </a:r>
          </a:p>
          <a:p>
            <a:endParaRPr lang="en-US" dirty="0"/>
          </a:p>
          <a:p>
            <a:r>
              <a:rPr lang="en-US" dirty="0"/>
              <a:t> cucumbers</a:t>
            </a:r>
            <a:endParaRPr lang="ka-GE" dirty="0"/>
          </a:p>
          <a:p>
            <a:endParaRPr lang="ka-GE" dirty="0"/>
          </a:p>
          <a:p>
            <a:r>
              <a:rPr lang="en-US" dirty="0"/>
              <a:t>lettuce leaves </a:t>
            </a:r>
            <a:r>
              <a:rPr lang="ka-GE" dirty="0"/>
              <a:t> </a:t>
            </a:r>
            <a:endParaRPr lang="en-US" dirty="0"/>
          </a:p>
          <a:p>
            <a:endParaRPr lang="en-US" dirty="0"/>
          </a:p>
          <a:p>
            <a:r>
              <a:rPr lang="en-US" dirty="0"/>
              <a:t>Oil and Salt </a:t>
            </a:r>
          </a:p>
          <a:p>
            <a:endParaRPr lang="en-US" dirty="0"/>
          </a:p>
          <a:p>
            <a:pPr marL="0" indent="0">
              <a:buNone/>
            </a:pPr>
            <a:endParaRPr lang="ka-G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1686ED-F4F2-489D-A6AB-E984EE693A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72" r="-4482" b="15165"/>
          <a:stretch/>
        </p:blipFill>
        <p:spPr>
          <a:xfrm>
            <a:off x="3403397" y="1044868"/>
            <a:ext cx="1070127" cy="11676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8FDC9D-B37A-44F4-A2E8-A4D8D4274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6465" y="1043410"/>
            <a:ext cx="1072989" cy="11705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89A137-6378-4796-9A9C-90F239146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446905" y="2104388"/>
            <a:ext cx="1719687" cy="11705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5861C4-72CE-4507-8693-4F03AFA529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6905" y="5765504"/>
            <a:ext cx="256054" cy="8047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57BE8E-10E2-4A65-80AE-F2A0B93B53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3815" y="5613009"/>
            <a:ext cx="498287" cy="9572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A6A3D8-5B49-4862-A76B-66D442438F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2863" y="3025120"/>
            <a:ext cx="1591194" cy="11095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5982F1-DDCF-437A-9826-3293565DB9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83204" y="3429000"/>
            <a:ext cx="2050853" cy="17241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CBE1A4-6780-4A8D-9155-21C77B41C85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2640" b="24854"/>
          <a:stretch/>
        </p:blipFill>
        <p:spPr>
          <a:xfrm>
            <a:off x="3446905" y="4747024"/>
            <a:ext cx="1405440" cy="89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000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33F6408-E1FB-40EE-933F-488D38CCC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Freeform 23">
            <a:extLst>
              <a:ext uri="{FF2B5EF4-FFF2-40B4-BE49-F238E27FC236}">
                <a16:creationId xmlns:a16="http://schemas.microsoft.com/office/drawing/2014/main" id="{F055C0C5-567C-4C02-83F3-B427BC740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72F0F1-7A45-4CAD-A19E-26CCF41A0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0400" cy="1325563"/>
          </a:xfrm>
        </p:spPr>
        <p:txBody>
          <a:bodyPr>
            <a:normAutofit/>
          </a:bodyPr>
          <a:lstStyle/>
          <a:p>
            <a:br>
              <a:rPr lang="en-US" sz="2700" dirty="0"/>
            </a:br>
            <a:endParaRPr lang="ka-GE" sz="2700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F93C2DF-E30C-4E43-8D36-9A89F073E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6" y="365125"/>
            <a:ext cx="4234375" cy="5811838"/>
          </a:xfrm>
          <a:solidFill>
            <a:srgbClr val="00B05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ka-GE" sz="5400" dirty="0"/>
          </a:p>
          <a:p>
            <a:pPr marL="0" indent="0" algn="ctr">
              <a:buNone/>
            </a:pP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marL="0" indent="0" algn="ctr">
              <a:buNone/>
            </a:pP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Let's buy vegetables in the market!</a:t>
            </a:r>
          </a:p>
        </p:txBody>
      </p:sp>
      <p:sp>
        <p:nvSpPr>
          <p:cNvPr id="26" name="Rounded Rectangle 17">
            <a:extLst>
              <a:ext uri="{FF2B5EF4-FFF2-40B4-BE49-F238E27FC236}">
                <a16:creationId xmlns:a16="http://schemas.microsoft.com/office/drawing/2014/main" id="{E48B6BD6-5DED-4B86-A4B3-D35037F68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8945" y="958640"/>
            <a:ext cx="6269591" cy="4945244"/>
          </a:xfrm>
          <a:prstGeom prst="roundRect">
            <a:avLst>
              <a:gd name="adj" fmla="val 3513"/>
            </a:avLst>
          </a:prstGeom>
          <a:solidFill>
            <a:srgbClr val="FFFFFF"/>
          </a:solidFill>
          <a:ln w="15875">
            <a:solidFill>
              <a:srgbClr val="33544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AEA93A8E-DA68-4D8F-8623-6D901ED972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05" b="1428"/>
          <a:stretch/>
        </p:blipFill>
        <p:spPr>
          <a:xfrm rot="16200000">
            <a:off x="6258030" y="604205"/>
            <a:ext cx="4330205" cy="5638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6498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963BEF-3BC9-48D7-BE16-DAB54C732F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538" y="4756638"/>
            <a:ext cx="11139854" cy="930447"/>
          </a:xfrm>
        </p:spPr>
        <p:txBody>
          <a:bodyPr>
            <a:normAutofit/>
          </a:bodyPr>
          <a:lstStyle/>
          <a:p>
            <a:r>
              <a:rPr lang="en-US" sz="42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Chop vegetables  as shown in the photograph below</a:t>
            </a:r>
            <a:endParaRPr lang="ka-GE" sz="42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Picture 4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E3A09137-F9EB-450B-83CF-CE81D38D36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93" r="1712" b="15767"/>
          <a:stretch/>
        </p:blipFill>
        <p:spPr>
          <a:xfrm rot="16200000">
            <a:off x="1020281" y="593745"/>
            <a:ext cx="2025126" cy="34256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0C4B8C-9A1C-4744-9B9F-40AC1CE212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0" t="11693" r="13291" b="20615"/>
          <a:stretch/>
        </p:blipFill>
        <p:spPr>
          <a:xfrm rot="16200000">
            <a:off x="4809435" y="589887"/>
            <a:ext cx="2585910" cy="3433324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blue&#10;&#10;Description automatically generated">
            <a:extLst>
              <a:ext uri="{FF2B5EF4-FFF2-40B4-BE49-F238E27FC236}">
                <a16:creationId xmlns:a16="http://schemas.microsoft.com/office/drawing/2014/main" id="{479AF4A2-8A50-4B12-A460-F5214A84DC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6" t="21737" r="21100" b="6954"/>
          <a:stretch/>
        </p:blipFill>
        <p:spPr>
          <a:xfrm rot="16200000">
            <a:off x="9058581" y="616905"/>
            <a:ext cx="2206202" cy="3423916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1074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33F6408-E1FB-40EE-933F-488D38CCC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 23">
            <a:extLst>
              <a:ext uri="{FF2B5EF4-FFF2-40B4-BE49-F238E27FC236}">
                <a16:creationId xmlns:a16="http://schemas.microsoft.com/office/drawing/2014/main" id="{F055C0C5-567C-4C02-83F3-B427BC740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ounded Rectangle 17">
            <a:extLst>
              <a:ext uri="{FF2B5EF4-FFF2-40B4-BE49-F238E27FC236}">
                <a16:creationId xmlns:a16="http://schemas.microsoft.com/office/drawing/2014/main" id="{E48B6BD6-5DED-4B86-A4B3-D35037F68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8945" y="958640"/>
            <a:ext cx="6269591" cy="4945244"/>
          </a:xfrm>
          <a:prstGeom prst="roundRect">
            <a:avLst>
              <a:gd name="adj" fmla="val 3513"/>
            </a:avLst>
          </a:prstGeom>
          <a:solidFill>
            <a:srgbClr val="FFFFFF"/>
          </a:solidFill>
          <a:ln w="15875">
            <a:solidFill>
              <a:srgbClr val="15662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4" descr="A picture containing table&#10;&#10;Description automatically generated">
            <a:extLst>
              <a:ext uri="{FF2B5EF4-FFF2-40B4-BE49-F238E27FC236}">
                <a16:creationId xmlns:a16="http://schemas.microsoft.com/office/drawing/2014/main" id="{404055D2-FA80-4293-961C-2D18C8EBB2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34"/>
          <a:stretch/>
        </p:blipFill>
        <p:spPr>
          <a:xfrm rot="16200000">
            <a:off x="6258030" y="604205"/>
            <a:ext cx="4330205" cy="5638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A2102C7-66FB-430F-9F94-1D94EAE91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489" y="1825625"/>
            <a:ext cx="4065563" cy="3351286"/>
          </a:xfrm>
          <a:solidFill>
            <a:srgbClr val="FF000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Wash salad</a:t>
            </a:r>
            <a:endParaRPr lang="ka-GE" sz="6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sheets</a:t>
            </a:r>
            <a:endParaRPr lang="ka-GE" sz="6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1970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33F6408-E1FB-40EE-933F-488D38CCC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 23">
            <a:extLst>
              <a:ext uri="{FF2B5EF4-FFF2-40B4-BE49-F238E27FC236}">
                <a16:creationId xmlns:a16="http://schemas.microsoft.com/office/drawing/2014/main" id="{F055C0C5-567C-4C02-83F3-B427BC740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89C6E72-15FA-4566-854E-3552CB3EC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354" y="784616"/>
            <a:ext cx="3840480" cy="435133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F0"/>
              </a:solidFill>
            </a:endParaRPr>
          </a:p>
          <a:p>
            <a:pPr marL="0" indent="0" algn="ctr">
              <a:buNone/>
            </a:pP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</a:rPr>
              <a:t>Place prepared ingredients in a salad bowl.</a:t>
            </a:r>
          </a:p>
        </p:txBody>
      </p:sp>
      <p:sp>
        <p:nvSpPr>
          <p:cNvPr id="17" name="Rounded Rectangle 17">
            <a:extLst>
              <a:ext uri="{FF2B5EF4-FFF2-40B4-BE49-F238E27FC236}">
                <a16:creationId xmlns:a16="http://schemas.microsoft.com/office/drawing/2014/main" id="{E48B6BD6-5DED-4B86-A4B3-D35037F68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8945" y="958640"/>
            <a:ext cx="6269591" cy="4945244"/>
          </a:xfrm>
          <a:prstGeom prst="roundRect">
            <a:avLst>
              <a:gd name="adj" fmla="val 3513"/>
            </a:avLst>
          </a:prstGeom>
          <a:solidFill>
            <a:srgbClr val="FFFFFF"/>
          </a:solidFill>
          <a:ln w="15875">
            <a:solidFill>
              <a:srgbClr val="34544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0CCFD3E3-426B-44FD-AA75-EAD37CA4CD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8" t="2129" b="1827"/>
          <a:stretch/>
        </p:blipFill>
        <p:spPr>
          <a:xfrm rot="16200000">
            <a:off x="6377153" y="578791"/>
            <a:ext cx="4185668" cy="5545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64207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1E687-6279-4055-B690-C01D96649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082" y="1889760"/>
            <a:ext cx="4164037" cy="37854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/>
              <a:t>Add a sprinkling of  salt and oil, according to taste.</a:t>
            </a:r>
          </a:p>
          <a:p>
            <a:pPr marL="0" indent="0">
              <a:buNone/>
            </a:pPr>
            <a:endParaRPr lang="ka-GE" sz="1800" b="1" dirty="0"/>
          </a:p>
        </p:txBody>
      </p:sp>
      <p:pic>
        <p:nvPicPr>
          <p:cNvPr id="4" name="Picture 3" descr="A picture containing indoor, floor, wall&#10;&#10;Description automatically generated">
            <a:extLst>
              <a:ext uri="{FF2B5EF4-FFF2-40B4-BE49-F238E27FC236}">
                <a16:creationId xmlns:a16="http://schemas.microsoft.com/office/drawing/2014/main" id="{4ECFE215-FAE2-430B-AB6B-2809D44518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400"/>
          <a:stretch/>
        </p:blipFill>
        <p:spPr>
          <a:xfrm rot="16200000">
            <a:off x="4986528" y="-347472"/>
            <a:ext cx="6858000" cy="755294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2973915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74</Words>
  <Application>Microsoft Office PowerPoint</Application>
  <PresentationFormat>Widescreen</PresentationFormat>
  <Paragraphs>25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Sylfaen</vt:lpstr>
      <vt:lpstr>Office Theme</vt:lpstr>
      <vt:lpstr>“Young cooks”</vt:lpstr>
      <vt:lpstr>Georgia is blessed with wonderful fresh vegetables, ideal for making delicious, refreshing salads.</vt:lpstr>
      <vt:lpstr>Ingredients</vt:lpstr>
      <vt:lpstr> </vt:lpstr>
      <vt:lpstr>Chop vegetables  as shown in the photograph below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“Young cooks”</dc:title>
  <dc:creator>Teona Jafaridze</dc:creator>
  <cp:lastModifiedBy>Teona Jafaridze</cp:lastModifiedBy>
  <cp:revision>1</cp:revision>
  <dcterms:created xsi:type="dcterms:W3CDTF">2019-02-08T19:04:55Z</dcterms:created>
  <dcterms:modified xsi:type="dcterms:W3CDTF">2019-02-08T19:15:36Z</dcterms:modified>
</cp:coreProperties>
</file>