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903" autoAdjust="0"/>
  </p:normalViewPr>
  <p:slideViewPr>
    <p:cSldViewPr>
      <p:cViewPr>
        <p:scale>
          <a:sx n="79" d="100"/>
          <a:sy n="79" d="100"/>
        </p:scale>
        <p:origin x="-11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EA22-E5FB-45DF-AC81-0637FD4E99AF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4909-7D31-431D-8F60-15F6993EB8B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EA22-E5FB-45DF-AC81-0637FD4E99AF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4909-7D31-431D-8F60-15F6993EB8B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EA22-E5FB-45DF-AC81-0637FD4E99AF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4909-7D31-431D-8F60-15F6993EB8B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EA22-E5FB-45DF-AC81-0637FD4E99AF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4909-7D31-431D-8F60-15F6993EB8B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EA22-E5FB-45DF-AC81-0637FD4E99AF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4909-7D31-431D-8F60-15F6993EB8B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EA22-E5FB-45DF-AC81-0637FD4E99AF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4909-7D31-431D-8F60-15F6993EB8B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EA22-E5FB-45DF-AC81-0637FD4E99AF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4909-7D31-431D-8F60-15F6993EB8B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EA22-E5FB-45DF-AC81-0637FD4E99AF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4909-7D31-431D-8F60-15F6993EB8B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EA22-E5FB-45DF-AC81-0637FD4E99AF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4909-7D31-431D-8F60-15F6993EB8B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EA22-E5FB-45DF-AC81-0637FD4E99AF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4909-7D31-431D-8F60-15F6993EB8B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EA22-E5FB-45DF-AC81-0637FD4E99AF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4909-7D31-431D-8F60-15F6993EB8B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9EA22-E5FB-45DF-AC81-0637FD4E99AF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D4909-7D31-431D-8F60-15F6993EB8B6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sk.wikipedia.org/wiki/Obec_s_roz%C5%A1%C3%ADrenou_p%C3%B4sobnos%C5%A5ou" TargetMode="External"/><Relationship Id="rId3" Type="http://schemas.openxmlformats.org/officeDocument/2006/relationships/hyperlink" Target="https://sk.wikipedia.org/wiki/Kraj_(%C4%8Cesko)" TargetMode="External"/><Relationship Id="rId7" Type="http://schemas.openxmlformats.org/officeDocument/2006/relationships/hyperlink" Target="https://sk.wikipedia.org/wiki/Okres_Nymburk" TargetMode="External"/><Relationship Id="rId12" Type="http://schemas.openxmlformats.org/officeDocument/2006/relationships/image" Target="../media/image1.png"/><Relationship Id="rId2" Type="http://schemas.openxmlformats.org/officeDocument/2006/relationships/hyperlink" Target="https://sk.wikipedia.org/wiki/%C4%8Cesk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k.wikipedia.org/wiki/Okres_(%C4%8Cesko)" TargetMode="External"/><Relationship Id="rId11" Type="http://schemas.openxmlformats.org/officeDocument/2006/relationships/hyperlink" Target="https://sk.wikipedia.org/wiki/%C4%8Cechy" TargetMode="External"/><Relationship Id="rId5" Type="http://schemas.openxmlformats.org/officeDocument/2006/relationships/hyperlink" Target="https://sk.wikipedia.org/wiki/Stredo%C4%8Desk%C3%BD_kraj" TargetMode="External"/><Relationship Id="rId10" Type="http://schemas.openxmlformats.org/officeDocument/2006/relationships/hyperlink" Target="https://sk.wikipedia.org/wiki/%C4%8Cesk%C3%A9_krajiny" TargetMode="External"/><Relationship Id="rId4" Type="http://schemas.openxmlformats.org/officeDocument/2006/relationships/hyperlink" Target="https://sk.wikipedia.org/wiki/Spolo%C4%8Dn%C3%A1_nomenklat%C3%BAra_%C3%BAzemn%C3%BDch_jednotiek_pre_%C5%A1tatistick%C3%A9_%C3%BA%C4%8Dely" TargetMode="External"/><Relationship Id="rId9" Type="http://schemas.openxmlformats.org/officeDocument/2006/relationships/hyperlink" Target="https://sk.wikipedia.org/wiki/Poveren%C3%BD_obecn%C3%BD_%C3%BAra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/>
              <a:t>Poděbrady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 smtClean="0">
                <a:solidFill>
                  <a:srgbClr val="00B0F0"/>
                </a:solidFill>
              </a:rPr>
              <a:t>Alex</a:t>
            </a:r>
            <a:r>
              <a:rPr lang="sk-SK" dirty="0" smtClean="0">
                <a:solidFill>
                  <a:srgbClr val="00B0F0"/>
                </a:solidFill>
              </a:rPr>
              <a:t> Farský</a:t>
            </a:r>
            <a:endParaRPr lang="sk-SK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rgbClr val="00B0F0"/>
                </a:solidFill>
              </a:rPr>
              <a:t>Poděbrady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/>
              <a:t>Poděbrady</a:t>
            </a:r>
            <a:r>
              <a:rPr lang="sk-SK" dirty="0"/>
              <a:t> sú </a:t>
            </a:r>
            <a:r>
              <a:rPr lang="sk-SK" dirty="0" smtClean="0"/>
              <a:t>kúpeľné mesto</a:t>
            </a:r>
            <a:r>
              <a:rPr lang="sk-SK" dirty="0"/>
              <a:t> v </a:t>
            </a:r>
            <a:r>
              <a:rPr lang="sk-SK" dirty="0" smtClean="0"/>
              <a:t>Česku</a:t>
            </a:r>
            <a:r>
              <a:rPr lang="sk-SK" dirty="0"/>
              <a:t> v okrese </a:t>
            </a:r>
            <a:r>
              <a:rPr lang="sk-SK" dirty="0" err="1" smtClean="0"/>
              <a:t>Nymburk</a:t>
            </a:r>
            <a:r>
              <a:rPr lang="sk-SK" dirty="0"/>
              <a:t> v </a:t>
            </a:r>
            <a:r>
              <a:rPr lang="sk-SK" dirty="0" err="1" smtClean="0"/>
              <a:t>stredočeskom</a:t>
            </a:r>
            <a:r>
              <a:rPr lang="sk-SK" dirty="0"/>
              <a:t> kraji, ktoré leží na rieke </a:t>
            </a:r>
            <a:r>
              <a:rPr lang="sk-SK" dirty="0" smtClean="0"/>
              <a:t>Labe.</a:t>
            </a:r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3347864" y="3212976"/>
          <a:ext cx="4320480" cy="3403020"/>
        </p:xfrm>
        <a:graphic>
          <a:graphicData uri="http://schemas.openxmlformats.org/drawingml/2006/table">
            <a:tbl>
              <a:tblPr/>
              <a:tblGrid>
                <a:gridCol w="2160240"/>
                <a:gridCol w="2160240"/>
              </a:tblGrid>
              <a:tr h="347116">
                <a:tc>
                  <a:txBody>
                    <a:bodyPr/>
                    <a:lstStyle/>
                    <a:p>
                      <a:pPr fontAlgn="t"/>
                      <a:r>
                        <a:rPr lang="sk-SK" u="none" strike="noStrike" dirty="0" smtClean="0">
                          <a:solidFill>
                            <a:srgbClr val="0B0080"/>
                          </a:solidFill>
                        </a:rPr>
                        <a:t>Štát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k-SK"/>
                        <a:t> </a:t>
                      </a:r>
                      <a:r>
                        <a:rPr lang="sk-SK" u="none" strike="noStrike">
                          <a:solidFill>
                            <a:srgbClr val="0B0080"/>
                          </a:solidFill>
                          <a:hlinkClick r:id="rId2" tooltip="Česko"/>
                        </a:rPr>
                        <a:t>Česko</a:t>
                      </a:r>
                      <a:endParaRPr lang="sk-SK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07452">
                <a:tc>
                  <a:txBody>
                    <a:bodyPr/>
                    <a:lstStyle/>
                    <a:p>
                      <a:pPr fontAlgn="t"/>
                      <a:r>
                        <a:rPr lang="sk-SK" u="none" strike="noStrike">
                          <a:solidFill>
                            <a:srgbClr val="0B0080"/>
                          </a:solidFill>
                          <a:hlinkClick r:id="rId3" tooltip="Kraj (Česko)"/>
                        </a:rPr>
                        <a:t>Kraj</a:t>
                      </a:r>
                      <a:r>
                        <a:rPr lang="sk-SK"/>
                        <a:t> (</a:t>
                      </a:r>
                      <a:r>
                        <a:rPr lang="sk-SK" u="none" strike="noStrike">
                          <a:solidFill>
                            <a:srgbClr val="0B0080"/>
                          </a:solidFill>
                          <a:hlinkClick r:id="rId4" tooltip="Spoločná nomenklatúra územných jednotiek pre štatistické účely"/>
                        </a:rPr>
                        <a:t>NUTS</a:t>
                      </a:r>
                      <a:r>
                        <a:rPr lang="sk-SK"/>
                        <a:t> 3)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k-SK" u="none" strike="noStrike" dirty="0" err="1">
                          <a:solidFill>
                            <a:srgbClr val="0B0080"/>
                          </a:solidFill>
                          <a:hlinkClick r:id="rId5" tooltip="Stredočeský kraj"/>
                        </a:rPr>
                        <a:t>Stredočeský</a:t>
                      </a:r>
                      <a:r>
                        <a:rPr lang="sk-SK" dirty="0"/>
                        <a:t> (CZ020)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07452">
                <a:tc>
                  <a:txBody>
                    <a:bodyPr/>
                    <a:lstStyle/>
                    <a:p>
                      <a:pPr fontAlgn="t"/>
                      <a:r>
                        <a:rPr lang="sk-SK" u="none" strike="noStrike">
                          <a:solidFill>
                            <a:srgbClr val="0B0080"/>
                          </a:solidFill>
                          <a:hlinkClick r:id="rId6" tooltip="Okres (Česko)"/>
                        </a:rPr>
                        <a:t>Okres</a:t>
                      </a:r>
                      <a:r>
                        <a:rPr lang="sk-SK"/>
                        <a:t> (</a:t>
                      </a:r>
                      <a:r>
                        <a:rPr lang="sk-SK" u="none" strike="noStrike">
                          <a:solidFill>
                            <a:srgbClr val="0B0080"/>
                          </a:solidFill>
                          <a:hlinkClick r:id="rId4" tooltip="Spoločná nomenklatúra územných jednotiek pre štatistické účely"/>
                        </a:rPr>
                        <a:t>LAU</a:t>
                      </a:r>
                      <a:r>
                        <a:rPr lang="sk-SK"/>
                        <a:t> 1)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k-SK" u="none" strike="noStrike" dirty="0" err="1">
                          <a:solidFill>
                            <a:srgbClr val="0B0080"/>
                          </a:solidFill>
                          <a:hlinkClick r:id="rId7" tooltip="Okres Nymburk"/>
                        </a:rPr>
                        <a:t>Nymburk</a:t>
                      </a:r>
                      <a:r>
                        <a:rPr lang="sk-SK" dirty="0"/>
                        <a:t> (CZ0208)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07452">
                <a:tc>
                  <a:txBody>
                    <a:bodyPr/>
                    <a:lstStyle/>
                    <a:p>
                      <a:pPr fontAlgn="t"/>
                      <a:r>
                        <a:rPr lang="sk-SK" u="none" strike="noStrike">
                          <a:solidFill>
                            <a:srgbClr val="0B0080"/>
                          </a:solidFill>
                          <a:hlinkClick r:id="rId8" tooltip="Obec s rozšírenou pôsobnosťou"/>
                        </a:rPr>
                        <a:t>Obec s rozš. pôs.</a:t>
                      </a:r>
                      <a:endParaRPr lang="sk-SK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k-SK" i="1" dirty="0" err="1"/>
                        <a:t>Poděbrady</a:t>
                      </a:r>
                      <a:endParaRPr lang="sk-SK" dirty="0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07452">
                <a:tc>
                  <a:txBody>
                    <a:bodyPr/>
                    <a:lstStyle/>
                    <a:p>
                      <a:pPr fontAlgn="t"/>
                      <a:r>
                        <a:rPr lang="sk-SK" u="none" strike="noStrike">
                          <a:solidFill>
                            <a:srgbClr val="0B0080"/>
                          </a:solidFill>
                          <a:hlinkClick r:id="rId9" tooltip="Poverený obecný úrad"/>
                        </a:rPr>
                        <a:t>Poverená obec</a:t>
                      </a:r>
                      <a:endParaRPr lang="sk-SK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k-SK" i="1" dirty="0" err="1"/>
                        <a:t>Poděbrady</a:t>
                      </a:r>
                      <a:endParaRPr lang="sk-SK" dirty="0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07452">
                <a:tc>
                  <a:txBody>
                    <a:bodyPr/>
                    <a:lstStyle/>
                    <a:p>
                      <a:pPr fontAlgn="t"/>
                      <a:r>
                        <a:rPr lang="sk-SK" u="none" strike="noStrike">
                          <a:solidFill>
                            <a:srgbClr val="0B0080"/>
                          </a:solidFill>
                          <a:hlinkClick r:id="rId10" tooltip="České krajiny"/>
                        </a:rPr>
                        <a:t>Historická krajina</a:t>
                      </a:r>
                      <a:endParaRPr lang="sk-SK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k-SK" u="none" strike="noStrike" dirty="0">
                          <a:solidFill>
                            <a:srgbClr val="0B0080"/>
                          </a:solidFill>
                          <a:hlinkClick r:id="rId11" tooltip="Čechy"/>
                        </a:rPr>
                        <a:t>Čechy</a:t>
                      </a:r>
                      <a:endParaRPr lang="sk-SK" dirty="0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 descr="Česk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00B0F0"/>
                </a:solidFill>
              </a:rPr>
              <a:t>Socha kráľa </a:t>
            </a:r>
            <a:r>
              <a:rPr lang="sk-SK" dirty="0" err="1" smtClean="0">
                <a:solidFill>
                  <a:srgbClr val="00B0F0"/>
                </a:solidFill>
              </a:rPr>
              <a:t>Jiřího</a:t>
            </a:r>
            <a:r>
              <a:rPr lang="sk-SK" dirty="0" smtClean="0">
                <a:solidFill>
                  <a:srgbClr val="00B0F0"/>
                </a:solidFill>
              </a:rPr>
              <a:t> z </a:t>
            </a:r>
            <a:r>
              <a:rPr lang="sk-SK" dirty="0" err="1" smtClean="0">
                <a:solidFill>
                  <a:srgbClr val="00B0F0"/>
                </a:solidFill>
              </a:rPr>
              <a:t>Poděbrad</a:t>
            </a:r>
            <a:r>
              <a:rPr lang="sk-SK" dirty="0" smtClean="0">
                <a:solidFill>
                  <a:srgbClr val="00B0F0"/>
                </a:solidFill>
              </a:rPr>
              <a:t/>
            </a:r>
            <a:br>
              <a:rPr lang="sk-SK" dirty="0" smtClean="0">
                <a:solidFill>
                  <a:srgbClr val="00B0F0"/>
                </a:solidFill>
              </a:rPr>
            </a:b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026" name="Picture 2" descr="C:\Users\NU9\Desktop\Poděbrady_-_socha_Jiřího_z_Poděbr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72816"/>
            <a:ext cx="3744416" cy="2376264"/>
          </a:xfrm>
          <a:prstGeom prst="rect">
            <a:avLst/>
          </a:prstGeom>
          <a:noFill/>
        </p:spPr>
      </p:pic>
      <p:pic>
        <p:nvPicPr>
          <p:cNvPr id="1027" name="Picture 3" descr="C:\Users\NU9\Desktop\podebrad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772816"/>
            <a:ext cx="3888432" cy="2306837"/>
          </a:xfrm>
          <a:prstGeom prst="rect">
            <a:avLst/>
          </a:prstGeom>
          <a:noFill/>
        </p:spPr>
      </p:pic>
      <p:pic>
        <p:nvPicPr>
          <p:cNvPr id="1028" name="Picture 4" descr="C:\Users\NU9\Desktop\mapa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4221088"/>
            <a:ext cx="3672408" cy="1988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NU9\Desktop\ur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196752"/>
            <a:ext cx="5168574" cy="2448272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2142984" y="4293096"/>
            <a:ext cx="52420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2400" dirty="0" smtClean="0"/>
              <a:t>Naša partnerská škola</a:t>
            </a:r>
          </a:p>
          <a:p>
            <a:pPr algn="ctr"/>
            <a:r>
              <a:rPr lang="sk-SK" sz="2400" dirty="0" smtClean="0"/>
              <a:t>Základná škola Václava </a:t>
            </a:r>
            <a:r>
              <a:rPr lang="sk-SK" sz="2400" dirty="0" err="1" smtClean="0"/>
              <a:t>Havla</a:t>
            </a:r>
            <a:r>
              <a:rPr lang="sk-SK" sz="2400" dirty="0" smtClean="0"/>
              <a:t> </a:t>
            </a:r>
            <a:r>
              <a:rPr lang="sk-SK" sz="2400" dirty="0" err="1" smtClean="0"/>
              <a:t>Poděbrady</a:t>
            </a:r>
            <a:r>
              <a:rPr lang="sk-SK" sz="2400" dirty="0" smtClean="0"/>
              <a:t> </a:t>
            </a:r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dirty="0" err="1" smtClean="0"/>
              <a:t>Zdroj:internet</a:t>
            </a:r>
            <a:r>
              <a:rPr lang="sk-SK" dirty="0"/>
              <a:t/>
            </a:r>
            <a:br>
              <a:rPr lang="sk-SK" dirty="0"/>
            </a:br>
            <a:r>
              <a:rPr lang="sk-SK" sz="2000" dirty="0"/>
              <a:t>http://www.mesto-podebrady.cz</a:t>
            </a:r>
            <a:r>
              <a:rPr lang="sk-SK" sz="2000" dirty="0" smtClean="0"/>
              <a:t>/</a:t>
            </a:r>
            <a:br>
              <a:rPr lang="sk-SK" sz="2000" dirty="0" smtClean="0"/>
            </a:br>
            <a:r>
              <a:rPr lang="sk-SK" sz="2000" dirty="0"/>
              <a:t/>
            </a:r>
            <a:br>
              <a:rPr lang="sk-SK" sz="2000" dirty="0"/>
            </a:br>
            <a:r>
              <a:rPr lang="sk-SK" sz="2000" dirty="0"/>
              <a:t>https://cs.wikipedia.org/wiki/Pod%C4%9Bbrady</a:t>
            </a:r>
            <a:endParaRPr lang="sk-S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37</Words>
  <Application>Microsoft Office PowerPoint</Application>
  <PresentationFormat>Prezentácia na obrazovke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Motív Office</vt:lpstr>
      <vt:lpstr>Poděbrady </vt:lpstr>
      <vt:lpstr>Poděbrady</vt:lpstr>
      <vt:lpstr>Socha kráľa Jiřího z Poděbrad </vt:lpstr>
      <vt:lpstr>Prezentácia programu PowerPoint</vt:lpstr>
      <vt:lpstr>Zdroj:internet http://www.mesto-podebrady.cz/  https://cs.wikipedia.org/wiki/Pod%C4%9Bbrady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Poděbrady</dc:title>
  <dc:creator>NU9</dc:creator>
  <cp:lastModifiedBy>ZS BpJ 1</cp:lastModifiedBy>
  <cp:revision>4</cp:revision>
  <dcterms:created xsi:type="dcterms:W3CDTF">2016-05-23T08:51:57Z</dcterms:created>
  <dcterms:modified xsi:type="dcterms:W3CDTF">2016-05-24T11:00:52Z</dcterms:modified>
</cp:coreProperties>
</file>