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2" d="100"/>
          <a:sy n="62" d="100"/>
        </p:scale>
        <p:origin x="-917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Zaoblený obdĺžnik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Zaoblený obdĺžnik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Nadpis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20" name="Podnadpis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sk-SK" smtClean="0"/>
              <a:t>Kliknite sem a upravte štýl predlohy podnadpisov.</a:t>
            </a:r>
            <a:endParaRPr kumimoji="0" lang="en-US"/>
          </a:p>
        </p:txBody>
      </p:sp>
      <p:sp>
        <p:nvSpPr>
          <p:cNvPr id="19" name="Zástupný symbol dátumu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E89B67-3555-475F-AEAF-859DB2532607}" type="datetimeFigureOut">
              <a:rPr lang="cs-CZ" smtClean="0"/>
              <a:t>23.05.2016</a:t>
            </a:fld>
            <a:endParaRPr lang="cs-CZ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11" name="Zástupný symbol čísla snímky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436725-9D91-48B1-BDC6-EE28B468511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E89B67-3555-475F-AEAF-859DB2532607}" type="datetimeFigureOut">
              <a:rPr lang="cs-CZ" smtClean="0"/>
              <a:t>23.05.2016</a:t>
            </a:fld>
            <a:endParaRPr lang="cs-CZ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436725-9D91-48B1-BDC6-EE28B468511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E89B67-3555-475F-AEAF-859DB2532607}" type="datetimeFigureOut">
              <a:rPr lang="cs-CZ" smtClean="0"/>
              <a:t>23.05.2016</a:t>
            </a:fld>
            <a:endParaRPr lang="cs-CZ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436725-9D91-48B1-BDC6-EE28B468511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E89B67-3555-475F-AEAF-859DB2532607}" type="datetimeFigureOut">
              <a:rPr lang="cs-CZ" smtClean="0"/>
              <a:t>23.05.2016</a:t>
            </a:fld>
            <a:endParaRPr lang="cs-CZ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436725-9D91-48B1-BDC6-EE28B468511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Zaoblený obdĺžnik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Zaoblený obdĺžnik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E89B67-3555-475F-AEAF-859DB2532607}" type="datetimeFigureOut">
              <a:rPr lang="cs-CZ" smtClean="0"/>
              <a:t>23.05.2016</a:t>
            </a:fld>
            <a:endParaRPr lang="cs-CZ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436725-9D91-48B1-BDC6-EE28B468511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E89B67-3555-475F-AEAF-859DB2532607}" type="datetimeFigureOut">
              <a:rPr lang="cs-CZ" smtClean="0"/>
              <a:t>23.05.2016</a:t>
            </a:fld>
            <a:endParaRPr lang="cs-CZ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436725-9D91-48B1-BDC6-EE28B468511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5" name="Zástupný symbol obsahu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E89B67-3555-475F-AEAF-859DB2532607}" type="datetimeFigureOut">
              <a:rPr lang="cs-CZ" smtClean="0"/>
              <a:t>23.05.2016</a:t>
            </a:fld>
            <a:endParaRPr lang="cs-CZ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436725-9D91-48B1-BDC6-EE28B468511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E89B67-3555-475F-AEAF-859DB2532607}" type="datetimeFigureOut">
              <a:rPr lang="cs-CZ" smtClean="0"/>
              <a:t>23.05.2016</a:t>
            </a:fld>
            <a:endParaRPr lang="cs-CZ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436725-9D91-48B1-BDC6-EE28B468511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aoblený obdĺžnik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E89B67-3555-475F-AEAF-859DB2532607}" type="datetimeFigureOut">
              <a:rPr lang="cs-CZ" smtClean="0"/>
              <a:t>23.05.2016</a:t>
            </a:fld>
            <a:endParaRPr lang="cs-CZ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436725-9D91-48B1-BDC6-EE28B468511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E89B67-3555-475F-AEAF-859DB2532607}" type="datetimeFigureOut">
              <a:rPr lang="cs-CZ" smtClean="0"/>
              <a:t>23.05.2016</a:t>
            </a:fld>
            <a:endParaRPr lang="cs-CZ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436725-9D91-48B1-BDC6-EE28B468511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Zaoblený obdĺžnik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Obdĺžnik s jedným zaobleným rohom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E89B67-3555-475F-AEAF-859DB2532607}" type="datetimeFigureOut">
              <a:rPr lang="cs-CZ" smtClean="0"/>
              <a:t>23.05.2016</a:t>
            </a:fld>
            <a:endParaRPr lang="cs-CZ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436725-9D91-48B1-BDC6-EE28B468511F}" type="slidenum">
              <a:rPr lang="cs-CZ" smtClean="0"/>
              <a:t>‹#›</a:t>
            </a:fld>
            <a:endParaRPr lang="cs-CZ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sk-SK" smtClean="0"/>
              <a:t>Ak chcete pridať obrázok, kliknite na ikonu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aoblený obdĺžnik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Zaoblený obdĺžnik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Zástupný symbol nadpisu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4" name="Zástupný symbol textu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  <a:p>
            <a:pPr lvl="1" eaLnBrk="1" latinLnBrk="0" hangingPunct="1"/>
            <a:r>
              <a:rPr kumimoji="0" lang="sk-SK" smtClean="0"/>
              <a:t>Druhá úroveň</a:t>
            </a:r>
          </a:p>
          <a:p>
            <a:pPr lvl="2" eaLnBrk="1" latinLnBrk="0" hangingPunct="1"/>
            <a:r>
              <a:rPr kumimoji="0" lang="sk-SK" smtClean="0"/>
              <a:t>Tretia úroveň</a:t>
            </a:r>
          </a:p>
          <a:p>
            <a:pPr lvl="3" eaLnBrk="1" latinLnBrk="0" hangingPunct="1"/>
            <a:r>
              <a:rPr kumimoji="0" lang="sk-SK" smtClean="0"/>
              <a:t>Štvrtá úroveň</a:t>
            </a:r>
          </a:p>
          <a:p>
            <a:pPr lvl="4" eaLnBrk="1" latinLnBrk="0" hangingPunct="1"/>
            <a:r>
              <a:rPr kumimoji="0" lang="sk-SK" smtClean="0"/>
              <a:t>Piata úroveň</a:t>
            </a:r>
            <a:endParaRPr kumimoji="0" lang="en-US"/>
          </a:p>
        </p:txBody>
      </p:sp>
      <p:sp>
        <p:nvSpPr>
          <p:cNvPr id="25" name="Zástupný symbol dátumu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1E89B67-3555-475F-AEAF-859DB2532607}" type="datetimeFigureOut">
              <a:rPr lang="cs-CZ" smtClean="0"/>
              <a:t>23.05.2016</a:t>
            </a:fld>
            <a:endParaRPr lang="cs-CZ"/>
          </a:p>
        </p:txBody>
      </p:sp>
      <p:sp>
        <p:nvSpPr>
          <p:cNvPr id="18" name="Zástupný symbol päty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E3436725-9D91-48B1-BDC6-EE28B468511F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sk.wikipedia.org/wiki/Mariana_Komorov%C3%A1" TargetMode="External"/><Relationship Id="rId2" Type="http://schemas.openxmlformats.org/officeDocument/2006/relationships/hyperlink" Target="https://sk.wikipedia.org/wiki/%C4%BDudmila_Podjavorinsk%C3%A1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214423"/>
            <a:ext cx="7772400" cy="2386028"/>
          </a:xfrm>
        </p:spPr>
        <p:txBody>
          <a:bodyPr>
            <a:normAutofit/>
          </a:bodyPr>
          <a:lstStyle/>
          <a:p>
            <a:r>
              <a:rPr lang="sk-SK" dirty="0" smtClean="0">
                <a:latin typeface="Comic Sans MS" pitchFamily="66" charset="0"/>
              </a:rPr>
              <a:t>Významné osobnosti našej obce</a:t>
            </a:r>
            <a:br>
              <a:rPr lang="sk-SK" dirty="0" smtClean="0">
                <a:latin typeface="Comic Sans MS" pitchFamily="66" charset="0"/>
              </a:rPr>
            </a:br>
            <a:r>
              <a:rPr lang="sk-SK" sz="2400" dirty="0" smtClean="0">
                <a:latin typeface="Comic Sans MS" pitchFamily="66" charset="0"/>
              </a:rPr>
              <a:t>Spisovatelia</a:t>
            </a:r>
            <a:endParaRPr lang="cs-CZ" sz="24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71472" y="214290"/>
            <a:ext cx="7843838" cy="1571636"/>
          </a:xfrm>
        </p:spPr>
        <p:txBody>
          <a:bodyPr/>
          <a:lstStyle/>
          <a:p>
            <a:r>
              <a:rPr lang="sk-SK" dirty="0" smtClean="0">
                <a:latin typeface="Comic Sans MS" pitchFamily="66" charset="0"/>
              </a:rPr>
              <a:t>Ľudmila </a:t>
            </a:r>
            <a:r>
              <a:rPr lang="sk-SK" dirty="0" err="1" smtClean="0">
                <a:latin typeface="Comic Sans MS" pitchFamily="66" charset="0"/>
              </a:rPr>
              <a:t>Podjavorinská</a:t>
            </a:r>
            <a:r>
              <a:rPr lang="sk-SK" dirty="0" smtClean="0">
                <a:latin typeface="Comic Sans MS" pitchFamily="66" charset="0"/>
              </a:rPr>
              <a:t> </a:t>
            </a:r>
            <a:r>
              <a:rPr lang="sk-SK" dirty="0" err="1" smtClean="0">
                <a:latin typeface="Comic Sans MS" pitchFamily="66" charset="0"/>
              </a:rPr>
              <a:t>Riznerová</a:t>
            </a:r>
            <a:endParaRPr lang="cs-CZ" dirty="0">
              <a:latin typeface="Comic Sans MS" pitchFamily="66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000364" y="1785926"/>
            <a:ext cx="5429288" cy="4643470"/>
          </a:xfrm>
        </p:spPr>
        <p:txBody>
          <a:bodyPr>
            <a:normAutofit/>
          </a:bodyPr>
          <a:lstStyle/>
          <a:p>
            <a:pPr algn="l"/>
            <a:r>
              <a:rPr lang="sk-SK" sz="2000" dirty="0" smtClean="0">
                <a:solidFill>
                  <a:schemeClr val="tx1"/>
                </a:solidFill>
                <a:latin typeface="Comic Sans MS" pitchFamily="66" charset="0"/>
              </a:rPr>
              <a:t>Životopis: Narodila sa 26.4.1872 v Horných Bzinciach ako ôsma z desiatich detí Karola </a:t>
            </a:r>
            <a:r>
              <a:rPr lang="sk-SK" sz="2000" dirty="0" err="1" smtClean="0">
                <a:solidFill>
                  <a:schemeClr val="tx1"/>
                </a:solidFill>
                <a:latin typeface="Comic Sans MS" pitchFamily="66" charset="0"/>
              </a:rPr>
              <a:t>Riznera</a:t>
            </a:r>
            <a:r>
              <a:rPr lang="sk-SK" sz="2000" dirty="0" smtClean="0">
                <a:solidFill>
                  <a:schemeClr val="tx1"/>
                </a:solidFill>
                <a:latin typeface="Comic Sans MS" pitchFamily="66" charset="0"/>
              </a:rPr>
              <a:t>.</a:t>
            </a:r>
          </a:p>
          <a:p>
            <a:pPr algn="l"/>
            <a:endParaRPr lang="sk-SK" sz="2000" dirty="0" smtClean="0">
              <a:solidFill>
                <a:schemeClr val="tx1"/>
              </a:solidFill>
              <a:latin typeface="Comic Sans MS" pitchFamily="66" charset="0"/>
            </a:endParaRPr>
          </a:p>
          <a:p>
            <a:pPr algn="l"/>
            <a:r>
              <a:rPr lang="sk-SK" sz="2000" dirty="0" smtClean="0">
                <a:solidFill>
                  <a:schemeClr val="tx1"/>
                </a:solidFill>
                <a:latin typeface="Comic Sans MS" pitchFamily="66" charset="0"/>
              </a:rPr>
              <a:t>Vzdelanie mala iba základne no nahrádzal ho usilovným čítaním.</a:t>
            </a:r>
          </a:p>
          <a:p>
            <a:pPr algn="l"/>
            <a:endParaRPr lang="sk-SK" sz="2000" dirty="0" smtClean="0">
              <a:solidFill>
                <a:schemeClr val="tx1"/>
              </a:solidFill>
              <a:latin typeface="Comic Sans MS" pitchFamily="66" charset="0"/>
            </a:endParaRPr>
          </a:p>
          <a:p>
            <a:pPr algn="l"/>
            <a:r>
              <a:rPr lang="sk-SK" sz="2000" dirty="0" smtClean="0">
                <a:solidFill>
                  <a:schemeClr val="tx1"/>
                </a:solidFill>
                <a:latin typeface="Comic Sans MS" pitchFamily="66" charset="0"/>
              </a:rPr>
              <a:t>Písať začala ako 15-ročná.</a:t>
            </a:r>
          </a:p>
          <a:p>
            <a:pPr algn="l"/>
            <a:endParaRPr lang="sk-SK" sz="2000" dirty="0" smtClean="0">
              <a:solidFill>
                <a:schemeClr val="tx1"/>
              </a:solidFill>
              <a:latin typeface="Comic Sans MS" pitchFamily="66" charset="0"/>
            </a:endParaRPr>
          </a:p>
          <a:p>
            <a:pPr algn="l"/>
            <a:r>
              <a:rPr lang="sk-SK" sz="2000" dirty="0" smtClean="0">
                <a:solidFill>
                  <a:schemeClr val="tx1"/>
                </a:solidFill>
                <a:latin typeface="Comic Sans MS" pitchFamily="66" charset="0"/>
              </a:rPr>
              <a:t>Zomrela 2.3.1951 v Novom Meste nad Váhom.</a:t>
            </a:r>
          </a:p>
          <a:p>
            <a:pPr algn="l"/>
            <a:endParaRPr lang="sk-SK" sz="2000" dirty="0" smtClean="0">
              <a:solidFill>
                <a:schemeClr val="tx1"/>
              </a:solidFill>
              <a:latin typeface="Comic Sans MS" pitchFamily="66" charset="0"/>
            </a:endParaRPr>
          </a:p>
          <a:p>
            <a:pPr algn="l"/>
            <a:r>
              <a:rPr lang="sk-SK" sz="2000" dirty="0" smtClean="0">
                <a:solidFill>
                  <a:schemeClr val="tx1"/>
                </a:solidFill>
                <a:latin typeface="Comic Sans MS" pitchFamily="66" charset="0"/>
              </a:rPr>
              <a:t>Pochovaná je v Bzinciach pod Javorinou po boku svojich </a:t>
            </a:r>
            <a:r>
              <a:rPr lang="sk-SK" sz="2000" dirty="0" err="1" smtClean="0">
                <a:solidFill>
                  <a:schemeClr val="tx1"/>
                </a:solidFill>
                <a:latin typeface="Comic Sans MS" pitchFamily="66" charset="0"/>
              </a:rPr>
              <a:t>rodičou</a:t>
            </a:r>
            <a:r>
              <a:rPr lang="sk-SK" sz="2000" dirty="0" smtClean="0">
                <a:solidFill>
                  <a:schemeClr val="tx1"/>
                </a:solidFill>
                <a:latin typeface="Comic Sans MS" pitchFamily="66" charset="0"/>
              </a:rPr>
              <a:t>.</a:t>
            </a:r>
            <a:endParaRPr lang="cs-CZ" sz="20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pic>
        <p:nvPicPr>
          <p:cNvPr id="2050" name="Picture 2" descr="slovenská spisovateľk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1785926"/>
            <a:ext cx="2190750" cy="30956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8183880" cy="1051560"/>
          </a:xfrm>
        </p:spPr>
        <p:txBody>
          <a:bodyPr/>
          <a:lstStyle/>
          <a:p>
            <a:r>
              <a:rPr lang="sk-SK" dirty="0" smtClean="0">
                <a:latin typeface="Comic Sans MS" pitchFamily="66" charset="0"/>
              </a:rPr>
              <a:t>Tvorba Ľudmily Podjavorinskej</a:t>
            </a:r>
            <a:endParaRPr lang="cs-CZ" dirty="0">
              <a:latin typeface="Comic Sans MS" pitchFamily="66" charset="0"/>
            </a:endParaRPr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642910" y="1500174"/>
            <a:ext cx="3931920" cy="792162"/>
          </a:xfrm>
        </p:spPr>
        <p:txBody>
          <a:bodyPr>
            <a:normAutofit fontScale="92500"/>
          </a:bodyPr>
          <a:lstStyle/>
          <a:p>
            <a:r>
              <a:rPr lang="sk-SK" dirty="0" smtClean="0">
                <a:latin typeface="Comic Sans MS" pitchFamily="66" charset="0"/>
              </a:rPr>
              <a:t>Tvorba pre deti a mládež. </a:t>
            </a:r>
            <a:endParaRPr lang="cs-CZ" dirty="0">
              <a:latin typeface="Comic Sans MS" pitchFamily="66" charset="0"/>
            </a:endParaRPr>
          </a:p>
        </p:txBody>
      </p:sp>
      <p:sp>
        <p:nvSpPr>
          <p:cNvPr id="5" name="Zástupný symbol textu 4"/>
          <p:cNvSpPr>
            <a:spLocks noGrp="1"/>
          </p:cNvSpPr>
          <p:nvPr>
            <p:ph type="body" sz="half" idx="3"/>
          </p:nvPr>
        </p:nvSpPr>
        <p:spPr>
          <a:xfrm>
            <a:off x="4643438" y="1214422"/>
            <a:ext cx="3931920" cy="792162"/>
          </a:xfrm>
        </p:spPr>
        <p:txBody>
          <a:bodyPr/>
          <a:lstStyle/>
          <a:p>
            <a:r>
              <a:rPr lang="sk-SK" dirty="0" smtClean="0">
                <a:latin typeface="Comic Sans MS" pitchFamily="66" charset="0"/>
              </a:rPr>
              <a:t>Tvorba pre dospelých.</a:t>
            </a:r>
            <a:endParaRPr lang="cs-CZ" dirty="0">
              <a:latin typeface="Comic Sans MS" pitchFamily="66" charset="0"/>
            </a:endParaRPr>
          </a:p>
        </p:txBody>
      </p:sp>
      <p:sp>
        <p:nvSpPr>
          <p:cNvPr id="4" name="Zástupný symbol obsahu 3"/>
          <p:cNvSpPr>
            <a:spLocks noGrp="1"/>
          </p:cNvSpPr>
          <p:nvPr>
            <p:ph sz="quarter" idx="2"/>
          </p:nvPr>
        </p:nvSpPr>
        <p:spPr>
          <a:xfrm>
            <a:off x="571472" y="2214554"/>
            <a:ext cx="3931920" cy="3489960"/>
          </a:xfrm>
        </p:spPr>
        <p:txBody>
          <a:bodyPr>
            <a:normAutofit fontScale="40000" lnSpcReduction="20000"/>
          </a:bodyPr>
          <a:lstStyle/>
          <a:p>
            <a:r>
              <a:rPr lang="cs-CZ" sz="3400" dirty="0">
                <a:latin typeface="Comic Sans MS" pitchFamily="66" charset="0"/>
              </a:rPr>
              <a:t>1908 – </a:t>
            </a:r>
            <a:r>
              <a:rPr lang="cs-CZ" sz="3400" i="1" dirty="0">
                <a:latin typeface="Comic Sans MS" pitchFamily="66" charset="0"/>
              </a:rPr>
              <a:t>Slovenská </a:t>
            </a:r>
            <a:r>
              <a:rPr lang="cs-CZ" sz="3400" i="1" dirty="0" err="1">
                <a:latin typeface="Comic Sans MS" pitchFamily="66" charset="0"/>
              </a:rPr>
              <a:t>chalúpka</a:t>
            </a:r>
            <a:r>
              <a:rPr lang="cs-CZ" sz="3400" dirty="0">
                <a:latin typeface="Comic Sans MS" pitchFamily="66" charset="0"/>
              </a:rPr>
              <a:t>, báseň</a:t>
            </a:r>
          </a:p>
          <a:p>
            <a:r>
              <a:rPr lang="cs-CZ" sz="3400" dirty="0">
                <a:latin typeface="Comic Sans MS" pitchFamily="66" charset="0"/>
              </a:rPr>
              <a:t>1909 – </a:t>
            </a:r>
            <a:r>
              <a:rPr lang="cs-CZ" sz="3400" i="1" dirty="0">
                <a:latin typeface="Comic Sans MS" pitchFamily="66" charset="0"/>
              </a:rPr>
              <a:t>Oráč</a:t>
            </a:r>
            <a:r>
              <a:rPr lang="cs-CZ" sz="3400" dirty="0">
                <a:latin typeface="Comic Sans MS" pitchFamily="66" charset="0"/>
              </a:rPr>
              <a:t>, báseň</a:t>
            </a:r>
          </a:p>
          <a:p>
            <a:r>
              <a:rPr lang="cs-CZ" sz="3400" dirty="0">
                <a:latin typeface="Comic Sans MS" pitchFamily="66" charset="0"/>
              </a:rPr>
              <a:t>1909 – </a:t>
            </a:r>
            <a:r>
              <a:rPr lang="cs-CZ" sz="3400" i="1" dirty="0" err="1">
                <a:latin typeface="Comic Sans MS" pitchFamily="66" charset="0"/>
              </a:rPr>
              <a:t>Sadaj</a:t>
            </a:r>
            <a:r>
              <a:rPr lang="cs-CZ" sz="3400" i="1" dirty="0">
                <a:latin typeface="Comic Sans MS" pitchFamily="66" charset="0"/>
              </a:rPr>
              <a:t>, </a:t>
            </a:r>
            <a:r>
              <a:rPr lang="cs-CZ" sz="3400" i="1" dirty="0" err="1">
                <a:latin typeface="Comic Sans MS" pitchFamily="66" charset="0"/>
              </a:rPr>
              <a:t>slnko</a:t>
            </a:r>
            <a:r>
              <a:rPr lang="cs-CZ" sz="3400" i="1" dirty="0">
                <a:latin typeface="Comic Sans MS" pitchFamily="66" charset="0"/>
              </a:rPr>
              <a:t>, </a:t>
            </a:r>
            <a:r>
              <a:rPr lang="cs-CZ" sz="3400" i="1" dirty="0" err="1">
                <a:latin typeface="Comic Sans MS" pitchFamily="66" charset="0"/>
              </a:rPr>
              <a:t>sadaj</a:t>
            </a:r>
            <a:r>
              <a:rPr lang="cs-CZ" sz="3400" dirty="0">
                <a:latin typeface="Comic Sans MS" pitchFamily="66" charset="0"/>
              </a:rPr>
              <a:t>, báseň</a:t>
            </a:r>
          </a:p>
          <a:p>
            <a:r>
              <a:rPr lang="cs-CZ" sz="3400" dirty="0">
                <a:latin typeface="Comic Sans MS" pitchFamily="66" charset="0"/>
              </a:rPr>
              <a:t>1921 – </a:t>
            </a:r>
            <a:r>
              <a:rPr lang="cs-CZ" sz="3400" i="1" dirty="0">
                <a:latin typeface="Comic Sans MS" pitchFamily="66" charset="0"/>
              </a:rPr>
              <a:t>Kytka </a:t>
            </a:r>
            <a:r>
              <a:rPr lang="cs-CZ" sz="3400" i="1" dirty="0" err="1">
                <a:latin typeface="Comic Sans MS" pitchFamily="66" charset="0"/>
              </a:rPr>
              <a:t>veršov</a:t>
            </a:r>
            <a:r>
              <a:rPr lang="cs-CZ" sz="3400" i="1" dirty="0">
                <a:latin typeface="Comic Sans MS" pitchFamily="66" charset="0"/>
              </a:rPr>
              <a:t> </a:t>
            </a:r>
            <a:r>
              <a:rPr lang="cs-CZ" sz="3400" i="1" dirty="0" err="1">
                <a:latin typeface="Comic Sans MS" pitchFamily="66" charset="0"/>
              </a:rPr>
              <a:t>pre</a:t>
            </a:r>
            <a:r>
              <a:rPr lang="cs-CZ" sz="3400" i="1" dirty="0">
                <a:latin typeface="Comic Sans MS" pitchFamily="66" charset="0"/>
              </a:rPr>
              <a:t> slovenské </a:t>
            </a:r>
            <a:r>
              <a:rPr lang="cs-CZ" sz="3400" i="1" dirty="0" err="1">
                <a:latin typeface="Comic Sans MS" pitchFamily="66" charset="0"/>
              </a:rPr>
              <a:t>dietky</a:t>
            </a:r>
            <a:r>
              <a:rPr lang="cs-CZ" sz="3400" dirty="0">
                <a:latin typeface="Comic Sans MS" pitchFamily="66" charset="0"/>
              </a:rPr>
              <a:t>, </a:t>
            </a:r>
            <a:r>
              <a:rPr lang="cs-CZ" sz="3400" dirty="0" err="1">
                <a:latin typeface="Comic Sans MS" pitchFamily="66" charset="0"/>
              </a:rPr>
              <a:t>zbierka</a:t>
            </a:r>
            <a:r>
              <a:rPr lang="cs-CZ" sz="3400" dirty="0">
                <a:latin typeface="Comic Sans MS" pitchFamily="66" charset="0"/>
              </a:rPr>
              <a:t> </a:t>
            </a:r>
            <a:r>
              <a:rPr lang="cs-CZ" sz="3400" dirty="0" err="1">
                <a:latin typeface="Comic Sans MS" pitchFamily="66" charset="0"/>
              </a:rPr>
              <a:t>veršov</a:t>
            </a:r>
            <a:r>
              <a:rPr lang="cs-CZ" sz="3400" dirty="0">
                <a:latin typeface="Comic Sans MS" pitchFamily="66" charset="0"/>
              </a:rPr>
              <a:t> </a:t>
            </a:r>
            <a:r>
              <a:rPr lang="cs-CZ" sz="3400" dirty="0" err="1">
                <a:latin typeface="Comic Sans MS" pitchFamily="66" charset="0"/>
              </a:rPr>
              <a:t>pre</a:t>
            </a:r>
            <a:r>
              <a:rPr lang="cs-CZ" sz="3400" dirty="0">
                <a:latin typeface="Comic Sans MS" pitchFamily="66" charset="0"/>
              </a:rPr>
              <a:t> </a:t>
            </a:r>
            <a:r>
              <a:rPr lang="cs-CZ" sz="3400" dirty="0" err="1">
                <a:latin typeface="Comic Sans MS" pitchFamily="66" charset="0"/>
              </a:rPr>
              <a:t>deti</a:t>
            </a:r>
            <a:endParaRPr lang="cs-CZ" sz="3400" dirty="0">
              <a:latin typeface="Comic Sans MS" pitchFamily="66" charset="0"/>
            </a:endParaRPr>
          </a:p>
          <a:p>
            <a:r>
              <a:rPr lang="cs-CZ" sz="3400" dirty="0">
                <a:latin typeface="Comic Sans MS" pitchFamily="66" charset="0"/>
              </a:rPr>
              <a:t>1930 – </a:t>
            </a:r>
            <a:r>
              <a:rPr lang="cs-CZ" sz="3400" i="1" dirty="0" err="1">
                <a:latin typeface="Comic Sans MS" pitchFamily="66" charset="0"/>
              </a:rPr>
              <a:t>Zajko</a:t>
            </a:r>
            <a:r>
              <a:rPr lang="cs-CZ" sz="3400" i="1" dirty="0">
                <a:latin typeface="Comic Sans MS" pitchFamily="66" charset="0"/>
              </a:rPr>
              <a:t> </a:t>
            </a:r>
            <a:r>
              <a:rPr lang="cs-CZ" sz="3400" i="1" dirty="0" err="1">
                <a:latin typeface="Comic Sans MS" pitchFamily="66" charset="0"/>
              </a:rPr>
              <a:t>Bojko</a:t>
            </a:r>
            <a:r>
              <a:rPr lang="cs-CZ" sz="3400" dirty="0">
                <a:latin typeface="Comic Sans MS" pitchFamily="66" charset="0"/>
              </a:rPr>
              <a:t>, veršovaná rozprávka</a:t>
            </a:r>
          </a:p>
          <a:p>
            <a:r>
              <a:rPr lang="cs-CZ" sz="3400" dirty="0">
                <a:latin typeface="Comic Sans MS" pitchFamily="66" charset="0"/>
              </a:rPr>
              <a:t>1930 – </a:t>
            </a:r>
            <a:r>
              <a:rPr lang="cs-CZ" sz="3400" i="1" dirty="0">
                <a:latin typeface="Comic Sans MS" pitchFamily="66" charset="0"/>
              </a:rPr>
              <a:t>Veršíky </a:t>
            </a:r>
            <a:r>
              <a:rPr lang="cs-CZ" sz="3400" i="1" dirty="0" err="1">
                <a:latin typeface="Comic Sans MS" pitchFamily="66" charset="0"/>
              </a:rPr>
              <a:t>pre</a:t>
            </a:r>
            <a:r>
              <a:rPr lang="cs-CZ" sz="3400" i="1" dirty="0">
                <a:latin typeface="Comic Sans MS" pitchFamily="66" charset="0"/>
              </a:rPr>
              <a:t> maličkých</a:t>
            </a:r>
            <a:endParaRPr lang="cs-CZ" sz="3400" dirty="0">
              <a:latin typeface="Comic Sans MS" pitchFamily="66" charset="0"/>
            </a:endParaRPr>
          </a:p>
          <a:p>
            <a:r>
              <a:rPr lang="cs-CZ" sz="3400" dirty="0">
                <a:latin typeface="Comic Sans MS" pitchFamily="66" charset="0"/>
              </a:rPr>
              <a:t>1930 – </a:t>
            </a:r>
            <a:r>
              <a:rPr lang="cs-CZ" sz="3400" i="1" dirty="0">
                <a:latin typeface="Comic Sans MS" pitchFamily="66" charset="0"/>
              </a:rPr>
              <a:t>Medový </a:t>
            </a:r>
            <a:r>
              <a:rPr lang="cs-CZ" sz="3400" i="1" dirty="0" err="1">
                <a:latin typeface="Comic Sans MS" pitchFamily="66" charset="0"/>
              </a:rPr>
              <a:t>hrniec</a:t>
            </a:r>
            <a:endParaRPr lang="cs-CZ" sz="3400" dirty="0">
              <a:latin typeface="Comic Sans MS" pitchFamily="66" charset="0"/>
            </a:endParaRPr>
          </a:p>
          <a:p>
            <a:r>
              <a:rPr lang="cs-CZ" sz="3400" dirty="0">
                <a:latin typeface="Comic Sans MS" pitchFamily="66" charset="0"/>
              </a:rPr>
              <a:t>1931 – </a:t>
            </a:r>
            <a:r>
              <a:rPr lang="cs-CZ" sz="3400" i="1" dirty="0">
                <a:latin typeface="Comic Sans MS" pitchFamily="66" charset="0"/>
              </a:rPr>
              <a:t>Čarovné </a:t>
            </a:r>
            <a:r>
              <a:rPr lang="cs-CZ" sz="3400" i="1" dirty="0" err="1">
                <a:latin typeface="Comic Sans MS" pitchFamily="66" charset="0"/>
              </a:rPr>
              <a:t>skielka</a:t>
            </a:r>
            <a:r>
              <a:rPr lang="cs-CZ" sz="3400" dirty="0">
                <a:latin typeface="Comic Sans MS" pitchFamily="66" charset="0"/>
              </a:rPr>
              <a:t>, </a:t>
            </a:r>
            <a:r>
              <a:rPr lang="cs-CZ" sz="3400" dirty="0" err="1">
                <a:latin typeface="Comic Sans MS" pitchFamily="66" charset="0"/>
              </a:rPr>
              <a:t>knižka</a:t>
            </a:r>
            <a:r>
              <a:rPr lang="cs-CZ" sz="3400" dirty="0">
                <a:latin typeface="Comic Sans MS" pitchFamily="66" charset="0"/>
              </a:rPr>
              <a:t> </a:t>
            </a:r>
            <a:r>
              <a:rPr lang="cs-CZ" sz="3400" dirty="0" err="1">
                <a:latin typeface="Comic Sans MS" pitchFamily="66" charset="0"/>
              </a:rPr>
              <a:t>rozprávok</a:t>
            </a:r>
            <a:r>
              <a:rPr lang="cs-CZ" sz="3400" dirty="0">
                <a:latin typeface="Comic Sans MS" pitchFamily="66" charset="0"/>
              </a:rPr>
              <a:t> a </a:t>
            </a:r>
            <a:r>
              <a:rPr lang="cs-CZ" sz="3400" dirty="0" err="1">
                <a:latin typeface="Comic Sans MS" pitchFamily="66" charset="0"/>
              </a:rPr>
              <a:t>poviedok</a:t>
            </a:r>
            <a:endParaRPr lang="cs-CZ" sz="3400" dirty="0">
              <a:latin typeface="Comic Sans MS" pitchFamily="66" charset="0"/>
            </a:endParaRPr>
          </a:p>
          <a:p>
            <a:r>
              <a:rPr lang="cs-CZ" sz="3400" dirty="0">
                <a:latin typeface="Comic Sans MS" pitchFamily="66" charset="0"/>
              </a:rPr>
              <a:t>1932 – </a:t>
            </a:r>
            <a:r>
              <a:rPr lang="cs-CZ" sz="3400" i="1" dirty="0" err="1">
                <a:latin typeface="Comic Sans MS" pitchFamily="66" charset="0"/>
              </a:rPr>
              <a:t>Baránok</a:t>
            </a:r>
            <a:r>
              <a:rPr lang="cs-CZ" sz="3400" i="1" dirty="0">
                <a:latin typeface="Comic Sans MS" pitchFamily="66" charset="0"/>
              </a:rPr>
              <a:t> boží</a:t>
            </a:r>
            <a:endParaRPr lang="cs-CZ" sz="3400" dirty="0">
              <a:latin typeface="Comic Sans MS" pitchFamily="66" charset="0"/>
            </a:endParaRPr>
          </a:p>
          <a:p>
            <a:r>
              <a:rPr lang="cs-CZ" sz="3400" dirty="0">
                <a:latin typeface="Comic Sans MS" pitchFamily="66" charset="0"/>
              </a:rPr>
              <a:t>1939 – </a:t>
            </a:r>
            <a:r>
              <a:rPr lang="cs-CZ" sz="3400" i="1" dirty="0" err="1">
                <a:latin typeface="Comic Sans MS" pitchFamily="66" charset="0"/>
              </a:rPr>
              <a:t>Škovránok</a:t>
            </a:r>
            <a:endParaRPr lang="cs-CZ" sz="3400" dirty="0">
              <a:latin typeface="Comic Sans MS" pitchFamily="66" charset="0"/>
            </a:endParaRPr>
          </a:p>
          <a:p>
            <a:r>
              <a:rPr lang="cs-CZ" sz="3400" dirty="0" smtClean="0">
                <a:latin typeface="Comic Sans MS" pitchFamily="66" charset="0"/>
              </a:rPr>
              <a:t>1942–</a:t>
            </a:r>
            <a:r>
              <a:rPr lang="cs-CZ" sz="3400" dirty="0">
                <a:latin typeface="Comic Sans MS" pitchFamily="66" charset="0"/>
              </a:rPr>
              <a:t> </a:t>
            </a:r>
            <a:r>
              <a:rPr lang="cs-CZ" sz="3400" i="1" dirty="0">
                <a:latin typeface="Comic Sans MS" pitchFamily="66" charset="0"/>
              </a:rPr>
              <a:t>Zvonky</a:t>
            </a:r>
            <a:endParaRPr lang="cs-CZ" sz="3400" dirty="0">
              <a:latin typeface="Comic Sans MS" pitchFamily="66" charset="0"/>
            </a:endParaRPr>
          </a:p>
          <a:p>
            <a:r>
              <a:rPr lang="cs-CZ" sz="3400" dirty="0">
                <a:latin typeface="Comic Sans MS" pitchFamily="66" charset="0"/>
              </a:rPr>
              <a:t>1943 – </a:t>
            </a:r>
            <a:r>
              <a:rPr lang="cs-CZ" sz="3400" i="1" dirty="0">
                <a:latin typeface="Comic Sans MS" pitchFamily="66" charset="0"/>
              </a:rPr>
              <a:t>Čin-čin</a:t>
            </a:r>
            <a:r>
              <a:rPr lang="cs-CZ" sz="3400" dirty="0">
                <a:latin typeface="Comic Sans MS" pitchFamily="66" charset="0"/>
              </a:rPr>
              <a:t>, veršovaná rozprávka</a:t>
            </a:r>
          </a:p>
          <a:p>
            <a:r>
              <a:rPr lang="cs-CZ" sz="3400" dirty="0">
                <a:latin typeface="Comic Sans MS" pitchFamily="66" charset="0"/>
              </a:rPr>
              <a:t>1947 – </a:t>
            </a:r>
            <a:r>
              <a:rPr lang="cs-CZ" sz="3400" i="1" dirty="0">
                <a:latin typeface="Comic Sans MS" pitchFamily="66" charset="0"/>
              </a:rPr>
              <a:t>Klásky</a:t>
            </a:r>
            <a:endParaRPr lang="cs-CZ" sz="3400" dirty="0">
              <a:latin typeface="Comic Sans MS" pitchFamily="66" charset="0"/>
            </a:endParaRPr>
          </a:p>
          <a:p>
            <a:pPr>
              <a:buNone/>
            </a:pP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3438" y="1714488"/>
            <a:ext cx="3931920" cy="3489960"/>
          </a:xfrm>
        </p:spPr>
        <p:txBody>
          <a:bodyPr>
            <a:normAutofit fontScale="25000" lnSpcReduction="20000"/>
          </a:bodyPr>
          <a:lstStyle/>
          <a:p>
            <a:r>
              <a:rPr lang="cs-CZ" sz="4000" dirty="0">
                <a:latin typeface="Comic Sans MS" pitchFamily="66" charset="0"/>
              </a:rPr>
              <a:t>1892 – </a:t>
            </a:r>
            <a:r>
              <a:rPr lang="cs-CZ" sz="4000" i="1" dirty="0" err="1">
                <a:latin typeface="Comic Sans MS" pitchFamily="66" charset="0"/>
              </a:rPr>
              <a:t>Kmotrovia</a:t>
            </a:r>
            <a:r>
              <a:rPr lang="cs-CZ" sz="4000" i="1" dirty="0">
                <a:latin typeface="Comic Sans MS" pitchFamily="66" charset="0"/>
              </a:rPr>
              <a:t> </a:t>
            </a:r>
            <a:r>
              <a:rPr lang="cs-CZ" sz="4000" i="1" dirty="0" err="1">
                <a:latin typeface="Comic Sans MS" pitchFamily="66" charset="0"/>
              </a:rPr>
              <a:t>figliari</a:t>
            </a:r>
            <a:endParaRPr lang="cs-CZ" sz="4000" dirty="0">
              <a:latin typeface="Comic Sans MS" pitchFamily="66" charset="0"/>
            </a:endParaRPr>
          </a:p>
          <a:p>
            <a:r>
              <a:rPr lang="cs-CZ" sz="4000" dirty="0">
                <a:latin typeface="Comic Sans MS" pitchFamily="66" charset="0"/>
              </a:rPr>
              <a:t>1892 – </a:t>
            </a:r>
            <a:r>
              <a:rPr lang="cs-CZ" sz="4000" i="1" dirty="0">
                <a:latin typeface="Comic Sans MS" pitchFamily="66" charset="0"/>
              </a:rPr>
              <a:t>Za </a:t>
            </a:r>
            <a:r>
              <a:rPr lang="cs-CZ" sz="4000" i="1" dirty="0" err="1">
                <a:latin typeface="Comic Sans MS" pitchFamily="66" charset="0"/>
              </a:rPr>
              <a:t>neistými</a:t>
            </a:r>
            <a:r>
              <a:rPr lang="cs-CZ" sz="4000" i="1" dirty="0">
                <a:latin typeface="Comic Sans MS" pitchFamily="66" charset="0"/>
              </a:rPr>
              <a:t> </a:t>
            </a:r>
            <a:r>
              <a:rPr lang="cs-CZ" sz="4000" i="1" dirty="0" err="1">
                <a:latin typeface="Comic Sans MS" pitchFamily="66" charset="0"/>
              </a:rPr>
              <a:t>túžbami</a:t>
            </a:r>
            <a:r>
              <a:rPr lang="cs-CZ" sz="4000" dirty="0">
                <a:latin typeface="Comic Sans MS" pitchFamily="66" charset="0"/>
              </a:rPr>
              <a:t>, humoreska</a:t>
            </a:r>
          </a:p>
          <a:p>
            <a:r>
              <a:rPr lang="cs-CZ" sz="4000" dirty="0">
                <a:latin typeface="Comic Sans MS" pitchFamily="66" charset="0"/>
              </a:rPr>
              <a:t>1893 – </a:t>
            </a:r>
            <a:r>
              <a:rPr lang="cs-CZ" sz="4000" i="1" dirty="0" err="1">
                <a:latin typeface="Comic Sans MS" pitchFamily="66" charset="0"/>
              </a:rPr>
              <a:t>Sokovia</a:t>
            </a:r>
            <a:r>
              <a:rPr lang="cs-CZ" sz="4000" dirty="0">
                <a:latin typeface="Comic Sans MS" pitchFamily="66" charset="0"/>
              </a:rPr>
              <a:t>, humoreska</a:t>
            </a:r>
          </a:p>
          <a:p>
            <a:r>
              <a:rPr lang="cs-CZ" sz="4000" dirty="0">
                <a:latin typeface="Comic Sans MS" pitchFamily="66" charset="0"/>
              </a:rPr>
              <a:t>1893 – </a:t>
            </a:r>
            <a:r>
              <a:rPr lang="cs-CZ" sz="4000" i="1" dirty="0" err="1">
                <a:latin typeface="Comic Sans MS" pitchFamily="66" charset="0"/>
              </a:rPr>
              <a:t>Protivy</a:t>
            </a:r>
            <a:endParaRPr lang="cs-CZ" sz="4000" dirty="0">
              <a:latin typeface="Comic Sans MS" pitchFamily="66" charset="0"/>
            </a:endParaRPr>
          </a:p>
          <a:p>
            <a:r>
              <a:rPr lang="cs-CZ" sz="4000" dirty="0">
                <a:latin typeface="Comic Sans MS" pitchFamily="66" charset="0"/>
              </a:rPr>
              <a:t>1894 – </a:t>
            </a:r>
            <a:r>
              <a:rPr lang="cs-CZ" sz="4000" i="1" dirty="0" err="1">
                <a:latin typeface="Comic Sans MS" pitchFamily="66" charset="0"/>
              </a:rPr>
              <a:t>Rôznymi</a:t>
            </a:r>
            <a:r>
              <a:rPr lang="cs-CZ" sz="4000" i="1" dirty="0">
                <a:latin typeface="Comic Sans MS" pitchFamily="66" charset="0"/>
              </a:rPr>
              <a:t> cestami</a:t>
            </a:r>
            <a:endParaRPr lang="cs-CZ" sz="4000" dirty="0">
              <a:latin typeface="Comic Sans MS" pitchFamily="66" charset="0"/>
            </a:endParaRPr>
          </a:p>
          <a:p>
            <a:r>
              <a:rPr lang="cs-CZ" sz="4000" dirty="0">
                <a:latin typeface="Comic Sans MS" pitchFamily="66" charset="0"/>
              </a:rPr>
              <a:t>1895 – </a:t>
            </a:r>
            <a:r>
              <a:rPr lang="cs-CZ" sz="4000" i="1" dirty="0">
                <a:latin typeface="Comic Sans MS" pitchFamily="66" charset="0"/>
              </a:rPr>
              <a:t>Dozvuky</a:t>
            </a:r>
            <a:endParaRPr lang="cs-CZ" sz="4000" dirty="0">
              <a:latin typeface="Comic Sans MS" pitchFamily="66" charset="0"/>
            </a:endParaRPr>
          </a:p>
          <a:p>
            <a:r>
              <a:rPr lang="cs-CZ" sz="4000" dirty="0">
                <a:latin typeface="Comic Sans MS" pitchFamily="66" charset="0"/>
              </a:rPr>
              <a:t>1895 – </a:t>
            </a:r>
            <a:r>
              <a:rPr lang="cs-CZ" sz="4000" i="1" dirty="0">
                <a:latin typeface="Comic Sans MS" pitchFamily="66" charset="0"/>
              </a:rPr>
              <a:t>Z vesny života</a:t>
            </a:r>
            <a:r>
              <a:rPr lang="cs-CZ" sz="4000" dirty="0">
                <a:latin typeface="Comic Sans MS" pitchFamily="66" charset="0"/>
              </a:rPr>
              <a:t>, </a:t>
            </a:r>
            <a:r>
              <a:rPr lang="cs-CZ" sz="4000" dirty="0" err="1">
                <a:latin typeface="Comic Sans MS" pitchFamily="66" charset="0"/>
              </a:rPr>
              <a:t>zbierka</a:t>
            </a:r>
            <a:r>
              <a:rPr lang="cs-CZ" sz="4000" dirty="0">
                <a:latin typeface="Comic Sans MS" pitchFamily="66" charset="0"/>
              </a:rPr>
              <a:t> lyrických </a:t>
            </a:r>
            <a:r>
              <a:rPr lang="cs-CZ" sz="4000" dirty="0" err="1">
                <a:latin typeface="Comic Sans MS" pitchFamily="66" charset="0"/>
              </a:rPr>
              <a:t>veršov</a:t>
            </a:r>
            <a:endParaRPr lang="cs-CZ" sz="4000" dirty="0">
              <a:latin typeface="Comic Sans MS" pitchFamily="66" charset="0"/>
            </a:endParaRPr>
          </a:p>
          <a:p>
            <a:r>
              <a:rPr lang="cs-CZ" sz="4000" dirty="0">
                <a:latin typeface="Comic Sans MS" pitchFamily="66" charset="0"/>
              </a:rPr>
              <a:t>1896 – </a:t>
            </a:r>
            <a:r>
              <a:rPr lang="cs-CZ" sz="4000" i="1" dirty="0">
                <a:latin typeface="Comic Sans MS" pitchFamily="66" charset="0"/>
              </a:rPr>
              <a:t>„Ideál“</a:t>
            </a:r>
            <a:endParaRPr lang="cs-CZ" sz="4000" dirty="0">
              <a:latin typeface="Comic Sans MS" pitchFamily="66" charset="0"/>
            </a:endParaRPr>
          </a:p>
          <a:p>
            <a:r>
              <a:rPr lang="cs-CZ" sz="4000" dirty="0">
                <a:latin typeface="Comic Sans MS" pitchFamily="66" charset="0"/>
              </a:rPr>
              <a:t>1896 – </a:t>
            </a:r>
            <a:r>
              <a:rPr lang="cs-CZ" sz="4000" i="1" dirty="0" err="1">
                <a:latin typeface="Comic Sans MS" pitchFamily="66" charset="0"/>
              </a:rPr>
              <a:t>Pozde</a:t>
            </a:r>
            <a:endParaRPr lang="cs-CZ" sz="4000" dirty="0">
              <a:latin typeface="Comic Sans MS" pitchFamily="66" charset="0"/>
            </a:endParaRPr>
          </a:p>
          <a:p>
            <a:r>
              <a:rPr lang="cs-CZ" sz="4000" dirty="0">
                <a:latin typeface="Comic Sans MS" pitchFamily="66" charset="0"/>
              </a:rPr>
              <a:t>1897 – </a:t>
            </a:r>
            <a:r>
              <a:rPr lang="cs-CZ" sz="4000" i="1" dirty="0">
                <a:latin typeface="Comic Sans MS" pitchFamily="66" charset="0"/>
              </a:rPr>
              <a:t>Za </a:t>
            </a:r>
            <a:r>
              <a:rPr lang="cs-CZ" sz="4000" i="1" dirty="0" err="1">
                <a:latin typeface="Comic Sans MS" pitchFamily="66" charset="0"/>
              </a:rPr>
              <a:t>šťastím</a:t>
            </a:r>
            <a:endParaRPr lang="cs-CZ" sz="4000" dirty="0">
              <a:latin typeface="Comic Sans MS" pitchFamily="66" charset="0"/>
            </a:endParaRPr>
          </a:p>
          <a:p>
            <a:r>
              <a:rPr lang="cs-CZ" sz="4000" dirty="0">
                <a:latin typeface="Comic Sans MS" pitchFamily="66" charset="0"/>
              </a:rPr>
              <a:t>1897 – </a:t>
            </a:r>
            <a:r>
              <a:rPr lang="cs-CZ" sz="4000" i="1" dirty="0" err="1">
                <a:latin typeface="Comic Sans MS" pitchFamily="66" charset="0"/>
              </a:rPr>
              <a:t>Ondráš</a:t>
            </a:r>
            <a:endParaRPr lang="cs-CZ" sz="4000" dirty="0">
              <a:latin typeface="Comic Sans MS" pitchFamily="66" charset="0"/>
            </a:endParaRPr>
          </a:p>
          <a:p>
            <a:r>
              <a:rPr lang="cs-CZ" sz="4000" dirty="0">
                <a:latin typeface="Comic Sans MS" pitchFamily="66" charset="0"/>
              </a:rPr>
              <a:t>1898 – </a:t>
            </a:r>
            <a:r>
              <a:rPr lang="cs-CZ" sz="4000" i="1" dirty="0">
                <a:latin typeface="Comic Sans MS" pitchFamily="66" charset="0"/>
              </a:rPr>
              <a:t>Z domova</a:t>
            </a:r>
            <a:endParaRPr lang="cs-CZ" sz="4000" dirty="0">
              <a:latin typeface="Comic Sans MS" pitchFamily="66" charset="0"/>
            </a:endParaRPr>
          </a:p>
          <a:p>
            <a:r>
              <a:rPr lang="cs-CZ" sz="4000" dirty="0">
                <a:latin typeface="Comic Sans MS" pitchFamily="66" charset="0"/>
              </a:rPr>
              <a:t>1899 – </a:t>
            </a:r>
            <a:r>
              <a:rPr lang="cs-CZ" sz="4000" i="1" dirty="0" err="1">
                <a:latin typeface="Comic Sans MS" pitchFamily="66" charset="0"/>
              </a:rPr>
              <a:t>Fako</a:t>
            </a:r>
            <a:r>
              <a:rPr lang="cs-CZ" sz="4000" i="1" dirty="0">
                <a:latin typeface="Comic Sans MS" pitchFamily="66" charset="0"/>
              </a:rPr>
              <a:t> </a:t>
            </a:r>
            <a:r>
              <a:rPr lang="cs-CZ" sz="4000" i="1" dirty="0" err="1">
                <a:latin typeface="Comic Sans MS" pitchFamily="66" charset="0"/>
              </a:rPr>
              <a:t>Ďura</a:t>
            </a:r>
            <a:r>
              <a:rPr lang="cs-CZ" sz="4000" i="1" dirty="0">
                <a:latin typeface="Comic Sans MS" pitchFamily="66" charset="0"/>
              </a:rPr>
              <a:t> </a:t>
            </a:r>
            <a:r>
              <a:rPr lang="cs-CZ" sz="4000" i="1" dirty="0" err="1">
                <a:latin typeface="Comic Sans MS" pitchFamily="66" charset="0"/>
              </a:rPr>
              <a:t>Kotúlku</a:t>
            </a:r>
            <a:r>
              <a:rPr lang="cs-CZ" sz="4000" dirty="0">
                <a:latin typeface="Comic Sans MS" pitchFamily="66" charset="0"/>
              </a:rPr>
              <a:t>, humoreska</a:t>
            </a:r>
          </a:p>
          <a:p>
            <a:r>
              <a:rPr lang="cs-CZ" sz="4000" dirty="0">
                <a:latin typeface="Comic Sans MS" pitchFamily="66" charset="0"/>
              </a:rPr>
              <a:t>1899 – </a:t>
            </a:r>
            <a:r>
              <a:rPr lang="cs-CZ" sz="4000" i="1" dirty="0">
                <a:latin typeface="Comic Sans MS" pitchFamily="66" charset="0"/>
              </a:rPr>
              <a:t>Pod </a:t>
            </a:r>
            <a:r>
              <a:rPr lang="cs-CZ" sz="4000" i="1" dirty="0" err="1">
                <a:latin typeface="Comic Sans MS" pitchFamily="66" charset="0"/>
              </a:rPr>
              <a:t>svietňom</a:t>
            </a:r>
            <a:r>
              <a:rPr lang="cs-CZ" sz="4000" dirty="0">
                <a:latin typeface="Comic Sans MS" pitchFamily="66" charset="0"/>
              </a:rPr>
              <a:t>, humoreska</a:t>
            </a:r>
          </a:p>
          <a:p>
            <a:r>
              <a:rPr lang="cs-CZ" sz="4000" dirty="0">
                <a:latin typeface="Comic Sans MS" pitchFamily="66" charset="0"/>
              </a:rPr>
              <a:t>1900 – </a:t>
            </a:r>
            <a:r>
              <a:rPr lang="cs-CZ" sz="4000" i="1" dirty="0" err="1">
                <a:latin typeface="Comic Sans MS" pitchFamily="66" charset="0"/>
              </a:rPr>
              <a:t>Postupne</a:t>
            </a:r>
            <a:endParaRPr lang="cs-CZ" sz="4000" dirty="0">
              <a:latin typeface="Comic Sans MS" pitchFamily="66" charset="0"/>
            </a:endParaRPr>
          </a:p>
          <a:p>
            <a:r>
              <a:rPr lang="cs-CZ" sz="4000" dirty="0">
                <a:latin typeface="Comic Sans MS" pitchFamily="66" charset="0"/>
              </a:rPr>
              <a:t>1903 – </a:t>
            </a:r>
            <a:r>
              <a:rPr lang="cs-CZ" sz="4000" i="1" dirty="0">
                <a:latin typeface="Comic Sans MS" pitchFamily="66" charset="0"/>
              </a:rPr>
              <a:t>Po bále</a:t>
            </a:r>
            <a:r>
              <a:rPr lang="cs-CZ" sz="4000" dirty="0">
                <a:latin typeface="Comic Sans MS" pitchFamily="66" charset="0"/>
              </a:rPr>
              <a:t>, veršovaná novela (Slovenské </a:t>
            </a:r>
            <a:r>
              <a:rPr lang="cs-CZ" sz="4000" dirty="0" err="1">
                <a:latin typeface="Comic Sans MS" pitchFamily="66" charset="0"/>
              </a:rPr>
              <a:t>pohľady</a:t>
            </a:r>
            <a:r>
              <a:rPr lang="cs-CZ" sz="4000" dirty="0">
                <a:latin typeface="Comic Sans MS" pitchFamily="66" charset="0"/>
              </a:rPr>
              <a:t>)</a:t>
            </a:r>
          </a:p>
          <a:p>
            <a:r>
              <a:rPr lang="cs-CZ" sz="4000" dirty="0">
                <a:latin typeface="Comic Sans MS" pitchFamily="66" charset="0"/>
              </a:rPr>
              <a:t>1905 – </a:t>
            </a:r>
            <a:r>
              <a:rPr lang="cs-CZ" sz="4000" i="1" dirty="0">
                <a:latin typeface="Comic Sans MS" pitchFamily="66" charset="0"/>
              </a:rPr>
              <a:t>Na bále</a:t>
            </a:r>
            <a:r>
              <a:rPr lang="cs-CZ" sz="4000" dirty="0">
                <a:latin typeface="Comic Sans MS" pitchFamily="66" charset="0"/>
              </a:rPr>
              <a:t>, veršovaná novela (Slovenské </a:t>
            </a:r>
            <a:r>
              <a:rPr lang="cs-CZ" sz="4000" dirty="0" err="1">
                <a:latin typeface="Comic Sans MS" pitchFamily="66" charset="0"/>
              </a:rPr>
              <a:t>pohľady</a:t>
            </a:r>
            <a:r>
              <a:rPr lang="cs-CZ" sz="4000" dirty="0">
                <a:latin typeface="Comic Sans MS" pitchFamily="66" charset="0"/>
              </a:rPr>
              <a:t>)</a:t>
            </a:r>
          </a:p>
          <a:p>
            <a:r>
              <a:rPr lang="cs-CZ" sz="4000" dirty="0">
                <a:latin typeface="Comic Sans MS" pitchFamily="66" charset="0"/>
              </a:rPr>
              <a:t>1905 – </a:t>
            </a:r>
            <a:r>
              <a:rPr lang="cs-CZ" sz="4000" i="1" dirty="0">
                <a:latin typeface="Comic Sans MS" pitchFamily="66" charset="0"/>
              </a:rPr>
              <a:t>V </a:t>
            </a:r>
            <a:r>
              <a:rPr lang="cs-CZ" sz="4000" i="1" dirty="0" err="1">
                <a:latin typeface="Comic Sans MS" pitchFamily="66" charset="0"/>
              </a:rPr>
              <a:t>otroctve</a:t>
            </a:r>
            <a:r>
              <a:rPr lang="cs-CZ" sz="4000" dirty="0">
                <a:latin typeface="Comic Sans MS" pitchFamily="66" charset="0"/>
              </a:rPr>
              <a:t>, novela</a:t>
            </a:r>
          </a:p>
          <a:p>
            <a:r>
              <a:rPr lang="cs-CZ" sz="4000" dirty="0">
                <a:latin typeface="Comic Sans MS" pitchFamily="66" charset="0"/>
              </a:rPr>
              <a:t>1906 – </a:t>
            </a:r>
            <a:r>
              <a:rPr lang="cs-CZ" sz="4000" i="1" dirty="0">
                <a:latin typeface="Comic Sans MS" pitchFamily="66" charset="0"/>
              </a:rPr>
              <a:t>Blud</a:t>
            </a:r>
            <a:r>
              <a:rPr lang="cs-CZ" sz="4000" dirty="0">
                <a:latin typeface="Comic Sans MS" pitchFamily="66" charset="0"/>
              </a:rPr>
              <a:t>, novela</a:t>
            </a:r>
          </a:p>
          <a:p>
            <a:r>
              <a:rPr lang="cs-CZ" sz="4000" dirty="0">
                <a:latin typeface="Comic Sans MS" pitchFamily="66" charset="0"/>
              </a:rPr>
              <a:t>1906 – </a:t>
            </a:r>
            <a:r>
              <a:rPr lang="cs-CZ" sz="4000" i="1" dirty="0">
                <a:latin typeface="Comic Sans MS" pitchFamily="66" charset="0"/>
              </a:rPr>
              <a:t>Kde </a:t>
            </a:r>
            <a:r>
              <a:rPr lang="cs-CZ" sz="4000" i="1" dirty="0" err="1">
                <a:latin typeface="Comic Sans MS" pitchFamily="66" charset="0"/>
              </a:rPr>
              <a:t>sa</a:t>
            </a:r>
            <a:r>
              <a:rPr lang="cs-CZ" sz="4000" i="1" dirty="0">
                <a:latin typeface="Comic Sans MS" pitchFamily="66" charset="0"/>
              </a:rPr>
              <a:t> vzal</a:t>
            </a:r>
            <a:endParaRPr lang="cs-CZ" sz="4000" dirty="0">
              <a:latin typeface="Comic Sans MS" pitchFamily="66" charset="0"/>
            </a:endParaRPr>
          </a:p>
          <a:p>
            <a:r>
              <a:rPr lang="cs-CZ" sz="4000" dirty="0">
                <a:latin typeface="Comic Sans MS" pitchFamily="66" charset="0"/>
              </a:rPr>
              <a:t>1909 – </a:t>
            </a:r>
            <a:r>
              <a:rPr lang="cs-CZ" sz="4000" i="1" dirty="0" err="1">
                <a:latin typeface="Comic Sans MS" pitchFamily="66" charset="0"/>
              </a:rPr>
              <a:t>Dvaja</a:t>
            </a:r>
            <a:r>
              <a:rPr lang="cs-CZ" sz="4000" i="1" dirty="0">
                <a:latin typeface="Comic Sans MS" pitchFamily="66" charset="0"/>
              </a:rPr>
              <a:t> </a:t>
            </a:r>
            <a:r>
              <a:rPr lang="cs-CZ" sz="4000" i="1" dirty="0" err="1">
                <a:latin typeface="Comic Sans MS" pitchFamily="66" charset="0"/>
              </a:rPr>
              <a:t>bratia</a:t>
            </a:r>
            <a:r>
              <a:rPr lang="cs-CZ" sz="4000" i="1" dirty="0">
                <a:latin typeface="Comic Sans MS" pitchFamily="66" charset="0"/>
              </a:rPr>
              <a:t> a </a:t>
            </a:r>
            <a:r>
              <a:rPr lang="cs-CZ" sz="4000" i="1" dirty="0" err="1">
                <a:latin typeface="Comic Sans MS" pitchFamily="66" charset="0"/>
              </a:rPr>
              <a:t>Nešťastie</a:t>
            </a:r>
            <a:r>
              <a:rPr lang="cs-CZ" sz="4000" i="1" dirty="0">
                <a:latin typeface="Comic Sans MS" pitchFamily="66" charset="0"/>
              </a:rPr>
              <a:t> </a:t>
            </a:r>
            <a:r>
              <a:rPr lang="cs-CZ" sz="4000" i="1" dirty="0" err="1">
                <a:latin typeface="Comic Sans MS" pitchFamily="66" charset="0"/>
              </a:rPr>
              <a:t>pôvodcom</a:t>
            </a:r>
            <a:r>
              <a:rPr lang="cs-CZ" sz="4000" i="1" dirty="0">
                <a:latin typeface="Comic Sans MS" pitchFamily="66" charset="0"/>
              </a:rPr>
              <a:t> </a:t>
            </a:r>
            <a:r>
              <a:rPr lang="cs-CZ" sz="4000" i="1" dirty="0" err="1">
                <a:latin typeface="Comic Sans MS" pitchFamily="66" charset="0"/>
              </a:rPr>
              <a:t>šťastia</a:t>
            </a:r>
            <a:endParaRPr lang="cs-CZ" sz="4000" dirty="0">
              <a:latin typeface="Comic Sans MS" pitchFamily="66" charset="0"/>
            </a:endParaRPr>
          </a:p>
          <a:p>
            <a:r>
              <a:rPr lang="cs-CZ" sz="4000" dirty="0">
                <a:latin typeface="Comic Sans MS" pitchFamily="66" charset="0"/>
              </a:rPr>
              <a:t>1910 – </a:t>
            </a:r>
            <a:r>
              <a:rPr lang="cs-CZ" sz="4000" i="1" dirty="0">
                <a:latin typeface="Comic Sans MS" pitchFamily="66" charset="0"/>
              </a:rPr>
              <a:t>Žena</a:t>
            </a:r>
            <a:r>
              <a:rPr lang="cs-CZ" sz="4000" dirty="0">
                <a:latin typeface="Comic Sans MS" pitchFamily="66" charset="0"/>
              </a:rPr>
              <a:t>, novela</a:t>
            </a:r>
          </a:p>
          <a:p>
            <a:r>
              <a:rPr lang="cs-CZ" sz="4000" dirty="0">
                <a:latin typeface="Comic Sans MS" pitchFamily="66" charset="0"/>
              </a:rPr>
              <a:t>1914 – </a:t>
            </a:r>
            <a:r>
              <a:rPr lang="cs-CZ" sz="4000" i="1" dirty="0">
                <a:latin typeface="Comic Sans MS" pitchFamily="66" charset="0"/>
              </a:rPr>
              <a:t>Otrok</a:t>
            </a:r>
            <a:endParaRPr lang="cs-CZ" sz="4000" dirty="0">
              <a:latin typeface="Comic Sans MS" pitchFamily="66" charset="0"/>
            </a:endParaRPr>
          </a:p>
          <a:p>
            <a:r>
              <a:rPr lang="cs-CZ" sz="4000" dirty="0">
                <a:latin typeface="Comic Sans MS" pitchFamily="66" charset="0"/>
              </a:rPr>
              <a:t>1915 – </a:t>
            </a:r>
            <a:r>
              <a:rPr lang="cs-CZ" sz="4000" i="1" dirty="0" err="1">
                <a:latin typeface="Comic Sans MS" pitchFamily="66" charset="0"/>
              </a:rPr>
              <a:t>Prelud</a:t>
            </a:r>
            <a:r>
              <a:rPr lang="cs-CZ" sz="4000" dirty="0">
                <a:latin typeface="Comic Sans MS" pitchFamily="66" charset="0"/>
              </a:rPr>
              <a:t>, veršovaná novela (Slovenské </a:t>
            </a:r>
            <a:r>
              <a:rPr lang="cs-CZ" sz="4000" dirty="0" err="1">
                <a:latin typeface="Comic Sans MS" pitchFamily="66" charset="0"/>
              </a:rPr>
              <a:t>pohľady</a:t>
            </a:r>
            <a:r>
              <a:rPr lang="cs-CZ" sz="4000" dirty="0">
                <a:latin typeface="Comic Sans MS" pitchFamily="66" charset="0"/>
              </a:rPr>
              <a:t>)</a:t>
            </a:r>
          </a:p>
          <a:p>
            <a:r>
              <a:rPr lang="cs-CZ" sz="4000" dirty="0">
                <a:latin typeface="Comic Sans MS" pitchFamily="66" charset="0"/>
              </a:rPr>
              <a:t>1930 – </a:t>
            </a:r>
            <a:r>
              <a:rPr lang="cs-CZ" sz="4000" i="1" dirty="0">
                <a:latin typeface="Comic Sans MS" pitchFamily="66" charset="0"/>
              </a:rPr>
              <a:t>Balady</a:t>
            </a:r>
            <a:r>
              <a:rPr lang="cs-CZ" sz="4000" dirty="0">
                <a:latin typeface="Comic Sans MS" pitchFamily="66" charset="0"/>
              </a:rPr>
              <a:t>, </a:t>
            </a:r>
            <a:r>
              <a:rPr lang="cs-CZ" sz="4000" dirty="0" err="1">
                <a:latin typeface="Comic Sans MS" pitchFamily="66" charset="0"/>
              </a:rPr>
              <a:t>poézia</a:t>
            </a:r>
            <a:endParaRPr lang="cs-CZ" sz="4000" dirty="0">
              <a:latin typeface="Comic Sans MS" pitchFamily="66" charset="0"/>
            </a:endParaRPr>
          </a:p>
          <a:p>
            <a:r>
              <a:rPr lang="cs-CZ" sz="4000" dirty="0">
                <a:latin typeface="Comic Sans MS" pitchFamily="66" charset="0"/>
              </a:rPr>
              <a:t>1937 – </a:t>
            </a:r>
            <a:r>
              <a:rPr lang="cs-CZ" sz="4000" i="1" dirty="0" err="1">
                <a:latin typeface="Comic Sans MS" pitchFamily="66" charset="0"/>
              </a:rPr>
              <a:t>Mária</a:t>
            </a:r>
            <a:r>
              <a:rPr lang="cs-CZ" sz="4000" i="1" dirty="0">
                <a:latin typeface="Comic Sans MS" pitchFamily="66" charset="0"/>
              </a:rPr>
              <a:t> z </a:t>
            </a:r>
            <a:r>
              <a:rPr lang="cs-CZ" sz="4000" i="1" dirty="0" err="1">
                <a:latin typeface="Comic Sans MS" pitchFamily="66" charset="0"/>
              </a:rPr>
              <a:t>Magdali</a:t>
            </a:r>
            <a:r>
              <a:rPr lang="cs-CZ" sz="4000" dirty="0">
                <a:latin typeface="Comic Sans MS" pitchFamily="66" charset="0"/>
              </a:rPr>
              <a:t>, </a:t>
            </a:r>
            <a:r>
              <a:rPr lang="cs-CZ" sz="4000" dirty="0" err="1">
                <a:latin typeface="Comic Sans MS" pitchFamily="66" charset="0"/>
              </a:rPr>
              <a:t>poézia</a:t>
            </a:r>
            <a:endParaRPr lang="cs-CZ" sz="4000" dirty="0">
              <a:latin typeface="Comic Sans MS" pitchFamily="66" charset="0"/>
            </a:endParaRPr>
          </a:p>
          <a:p>
            <a:r>
              <a:rPr lang="cs-CZ" sz="4000" dirty="0">
                <a:latin typeface="Comic Sans MS" pitchFamily="66" charset="0"/>
              </a:rPr>
              <a:t>1942 – </a:t>
            </a:r>
            <a:r>
              <a:rPr lang="cs-CZ" sz="4000" i="1" dirty="0" err="1">
                <a:latin typeface="Comic Sans MS" pitchFamily="66" charset="0"/>
              </a:rPr>
              <a:t>Piesne</a:t>
            </a:r>
            <a:r>
              <a:rPr lang="cs-CZ" sz="4000" i="1" dirty="0">
                <a:latin typeface="Comic Sans MS" pitchFamily="66" charset="0"/>
              </a:rPr>
              <a:t> samoty</a:t>
            </a:r>
            <a:r>
              <a:rPr lang="cs-CZ" sz="4000" dirty="0">
                <a:latin typeface="Comic Sans MS" pitchFamily="66" charset="0"/>
              </a:rPr>
              <a:t>, </a:t>
            </a:r>
            <a:r>
              <a:rPr lang="cs-CZ" sz="4000" dirty="0" err="1">
                <a:latin typeface="Comic Sans MS" pitchFamily="66" charset="0"/>
              </a:rPr>
              <a:t>poézia</a:t>
            </a:r>
            <a:endParaRPr lang="cs-CZ" sz="4000" dirty="0">
              <a:latin typeface="Comic Sans MS" pitchFamily="66" charset="0"/>
            </a:endParaRPr>
          </a:p>
          <a:p>
            <a:r>
              <a:rPr lang="cs-CZ" sz="4000" dirty="0">
                <a:latin typeface="Comic Sans MS" pitchFamily="66" charset="0"/>
              </a:rPr>
              <a:t>1946 – </a:t>
            </a:r>
            <a:r>
              <a:rPr lang="cs-CZ" sz="4000" i="1" dirty="0">
                <a:latin typeface="Comic Sans MS" pitchFamily="66" charset="0"/>
              </a:rPr>
              <a:t>Balady a </a:t>
            </a:r>
            <a:r>
              <a:rPr lang="cs-CZ" sz="4000" i="1" dirty="0" err="1">
                <a:latin typeface="Comic Sans MS" pitchFamily="66" charset="0"/>
              </a:rPr>
              <a:t>povesti</a:t>
            </a:r>
            <a:r>
              <a:rPr lang="cs-CZ" sz="4000" dirty="0">
                <a:latin typeface="Comic Sans MS" pitchFamily="66" charset="0"/>
              </a:rPr>
              <a:t>, </a:t>
            </a:r>
            <a:r>
              <a:rPr lang="cs-CZ" sz="4000" dirty="0" err="1">
                <a:latin typeface="Comic Sans MS" pitchFamily="66" charset="0"/>
              </a:rPr>
              <a:t>poézia</a:t>
            </a:r>
            <a:endParaRPr lang="cs-CZ" sz="4000" dirty="0">
              <a:latin typeface="Comic Sans MS" pitchFamily="66" charset="0"/>
            </a:endParaRPr>
          </a:p>
          <a:p>
            <a:r>
              <a:rPr lang="cs-CZ" sz="4000" dirty="0" smtClean="0">
                <a:latin typeface="Comic Sans MS" pitchFamily="66" charset="0"/>
              </a:rPr>
              <a:t>1951–</a:t>
            </a:r>
            <a:r>
              <a:rPr lang="cs-CZ" sz="4000" dirty="0">
                <a:latin typeface="Comic Sans MS" pitchFamily="66" charset="0"/>
              </a:rPr>
              <a:t> </a:t>
            </a:r>
            <a:r>
              <a:rPr lang="cs-CZ" sz="4000" i="1" dirty="0">
                <a:latin typeface="Comic Sans MS" pitchFamily="66" charset="0"/>
              </a:rPr>
              <a:t>Smrť, balada</a:t>
            </a:r>
            <a:endParaRPr lang="cs-CZ" sz="4000" dirty="0">
              <a:latin typeface="Comic Sans MS" pitchFamily="66" charset="0"/>
            </a:endParaRPr>
          </a:p>
          <a:p>
            <a:endParaRPr lang="cs-CZ" sz="18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14348" y="500042"/>
            <a:ext cx="8183880" cy="1051560"/>
          </a:xfrm>
        </p:spPr>
        <p:txBody>
          <a:bodyPr/>
          <a:lstStyle/>
          <a:p>
            <a:r>
              <a:rPr lang="sk-SK" dirty="0" smtClean="0">
                <a:latin typeface="Comic Sans MS" pitchFamily="66" charset="0"/>
              </a:rPr>
              <a:t>Mariana Komorová</a:t>
            </a:r>
            <a:endParaRPr lang="cs-CZ" dirty="0">
              <a:latin typeface="Comic Sans MS" pitchFamily="66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body" idx="1"/>
          </p:nvPr>
        </p:nvSpPr>
        <p:spPr>
          <a:xfrm>
            <a:off x="571472" y="1500174"/>
            <a:ext cx="3931920" cy="792162"/>
          </a:xfrm>
        </p:spPr>
        <p:txBody>
          <a:bodyPr>
            <a:normAutofit/>
          </a:bodyPr>
          <a:lstStyle/>
          <a:p>
            <a:pPr algn="l"/>
            <a:r>
              <a:rPr lang="sk-SK" sz="2000" dirty="0" smtClean="0">
                <a:latin typeface="Comic Sans MS" pitchFamily="66" charset="0"/>
              </a:rPr>
              <a:t>Diela</a:t>
            </a:r>
            <a:endParaRPr lang="cs-CZ" sz="20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8" name="Zástupný symbol obsahu 5"/>
          <p:cNvSpPr>
            <a:spLocks noGrp="1"/>
          </p:cNvSpPr>
          <p:nvPr>
            <p:ph type="body" sz="half" idx="3"/>
          </p:nvPr>
        </p:nvSpPr>
        <p:spPr>
          <a:xfrm>
            <a:off x="4643438" y="1785926"/>
            <a:ext cx="4041775" cy="3465523"/>
          </a:xfrm>
        </p:spPr>
        <p:txBody>
          <a:bodyPr>
            <a:normAutofit/>
          </a:bodyPr>
          <a:lstStyle/>
          <a:p>
            <a:r>
              <a:rPr lang="sk-SK" dirty="0" smtClean="0">
                <a:solidFill>
                  <a:schemeClr val="tx1"/>
                </a:solidFill>
                <a:latin typeface="Comic Sans MS" pitchFamily="66" charset="0"/>
              </a:rPr>
              <a:t>Životopis: Narodila sa 15.12.1950 v Bzinciach pod Javorinou. </a:t>
            </a:r>
          </a:p>
          <a:p>
            <a:endParaRPr lang="sk-SK" dirty="0" smtClean="0">
              <a:solidFill>
                <a:schemeClr val="tx1"/>
              </a:solidFill>
              <a:latin typeface="Comic Sans MS" pitchFamily="66" charset="0"/>
            </a:endParaRPr>
          </a:p>
          <a:p>
            <a:r>
              <a:rPr lang="sk-SK" dirty="0" smtClean="0">
                <a:solidFill>
                  <a:schemeClr val="tx1"/>
                </a:solidFill>
                <a:latin typeface="Comic Sans MS" pitchFamily="66" charset="0"/>
              </a:rPr>
              <a:t>Žije a tvorí v rodnej obci.</a:t>
            </a:r>
            <a:endParaRPr lang="cs-CZ" dirty="0" smtClean="0">
              <a:solidFill>
                <a:schemeClr val="tx1"/>
              </a:solidFill>
              <a:latin typeface="Comic Sans MS" pitchFamily="66" charset="0"/>
            </a:endParaRPr>
          </a:p>
          <a:p>
            <a:endParaRPr lang="cs-CZ" dirty="0"/>
          </a:p>
        </p:txBody>
      </p:sp>
      <p:sp>
        <p:nvSpPr>
          <p:cNvPr id="4" name="Zástupný symbol obsahu 3"/>
          <p:cNvSpPr>
            <a:spLocks noGrp="1"/>
          </p:cNvSpPr>
          <p:nvPr>
            <p:ph sz="quarter" idx="2"/>
          </p:nvPr>
        </p:nvSpPr>
        <p:spPr>
          <a:xfrm>
            <a:off x="571472" y="2285992"/>
            <a:ext cx="3931920" cy="3489960"/>
          </a:xfrm>
        </p:spPr>
        <p:txBody>
          <a:bodyPr>
            <a:normAutofit fontScale="62500" lnSpcReduction="20000"/>
          </a:bodyPr>
          <a:lstStyle/>
          <a:p>
            <a:r>
              <a:rPr lang="cs-CZ" dirty="0" err="1"/>
              <a:t>Najväčšie</a:t>
            </a:r>
            <a:r>
              <a:rPr lang="cs-CZ" dirty="0"/>
              <a:t> </a:t>
            </a:r>
            <a:r>
              <a:rPr lang="cs-CZ" dirty="0" err="1"/>
              <a:t>želanie</a:t>
            </a:r>
            <a:r>
              <a:rPr lang="cs-CZ" dirty="0"/>
              <a:t>, roku 1986</a:t>
            </a:r>
          </a:p>
          <a:p>
            <a:r>
              <a:rPr lang="cs-CZ" dirty="0"/>
              <a:t>Ty si </a:t>
            </a:r>
            <a:r>
              <a:rPr lang="cs-CZ" dirty="0" err="1"/>
              <a:t>moja</a:t>
            </a:r>
            <a:r>
              <a:rPr lang="cs-CZ" dirty="0"/>
              <a:t> pevná loď, roku 1988</a:t>
            </a:r>
          </a:p>
          <a:p>
            <a:r>
              <a:rPr lang="cs-CZ" dirty="0"/>
              <a:t>Milión </a:t>
            </a:r>
            <a:r>
              <a:rPr lang="cs-CZ" dirty="0" err="1"/>
              <a:t>krokov</a:t>
            </a:r>
            <a:r>
              <a:rPr lang="cs-CZ" dirty="0"/>
              <a:t> do </a:t>
            </a:r>
            <a:r>
              <a:rPr lang="cs-CZ" dirty="0" err="1"/>
              <a:t>bezpečia</a:t>
            </a:r>
            <a:r>
              <a:rPr lang="cs-CZ" dirty="0"/>
              <a:t>, roku 1994</a:t>
            </a:r>
          </a:p>
          <a:p>
            <a:r>
              <a:rPr lang="cs-CZ" dirty="0" err="1"/>
              <a:t>Medzi</a:t>
            </a:r>
            <a:r>
              <a:rPr lang="cs-CZ" dirty="0"/>
              <a:t> </a:t>
            </a:r>
            <a:r>
              <a:rPr lang="cs-CZ" dirty="0" err="1"/>
              <a:t>nami</a:t>
            </a:r>
            <a:r>
              <a:rPr lang="cs-CZ" dirty="0"/>
              <a:t> </a:t>
            </a:r>
            <a:r>
              <a:rPr lang="cs-CZ" dirty="0" err="1"/>
              <a:t>Indiánmi</a:t>
            </a:r>
            <a:r>
              <a:rPr lang="cs-CZ" dirty="0"/>
              <a:t>, roku 1997</a:t>
            </a:r>
          </a:p>
          <a:p>
            <a:r>
              <a:rPr lang="cs-CZ" dirty="0" err="1"/>
              <a:t>Sklenená</a:t>
            </a:r>
            <a:r>
              <a:rPr lang="cs-CZ" dirty="0"/>
              <a:t> ovečka, roku 1997</a:t>
            </a:r>
          </a:p>
          <a:p>
            <a:r>
              <a:rPr lang="cs-CZ" dirty="0" err="1"/>
              <a:t>Kľúč</a:t>
            </a:r>
            <a:r>
              <a:rPr lang="cs-CZ" dirty="0"/>
              <a:t> od </a:t>
            </a:r>
            <a:r>
              <a:rPr lang="cs-CZ" dirty="0" err="1"/>
              <a:t>raja</a:t>
            </a:r>
            <a:r>
              <a:rPr lang="cs-CZ" dirty="0"/>
              <a:t>, roku 1997</a:t>
            </a:r>
          </a:p>
          <a:p>
            <a:r>
              <a:rPr lang="cs-CZ" dirty="0" err="1"/>
              <a:t>Najmladší</a:t>
            </a:r>
            <a:r>
              <a:rPr lang="cs-CZ" dirty="0"/>
              <a:t> </a:t>
            </a:r>
            <a:r>
              <a:rPr lang="cs-CZ" dirty="0" err="1"/>
              <a:t>veľkňaz</a:t>
            </a:r>
            <a:r>
              <a:rPr lang="cs-CZ" dirty="0"/>
              <a:t>, roku 1999</a:t>
            </a:r>
          </a:p>
          <a:p>
            <a:r>
              <a:rPr lang="cs-CZ" dirty="0"/>
              <a:t>Modrá </a:t>
            </a:r>
            <a:r>
              <a:rPr lang="cs-CZ" dirty="0" err="1" smtClean="0"/>
              <a:t>krv</a:t>
            </a:r>
            <a:r>
              <a:rPr lang="cs-CZ" dirty="0" smtClean="0"/>
              <a:t>, roku 2001</a:t>
            </a:r>
            <a:endParaRPr lang="cs-CZ" dirty="0"/>
          </a:p>
          <a:p>
            <a:r>
              <a:rPr lang="cs-CZ" dirty="0"/>
              <a:t>Jej veličenstvo </a:t>
            </a:r>
            <a:r>
              <a:rPr lang="cs-CZ" dirty="0" err="1" smtClean="0"/>
              <a:t>dospelosť</a:t>
            </a:r>
            <a:r>
              <a:rPr lang="cs-CZ" dirty="0" smtClean="0"/>
              <a:t>, roku 2001</a:t>
            </a:r>
            <a:endParaRPr lang="cs-CZ" dirty="0"/>
          </a:p>
          <a:p>
            <a:r>
              <a:rPr lang="cs-CZ" dirty="0"/>
              <a:t>V </a:t>
            </a:r>
            <a:r>
              <a:rPr lang="cs-CZ" dirty="0" err="1"/>
              <a:t>hlbinách</a:t>
            </a:r>
            <a:r>
              <a:rPr lang="cs-CZ" dirty="0"/>
              <a:t> </a:t>
            </a:r>
            <a:r>
              <a:rPr lang="cs-CZ" dirty="0" smtClean="0"/>
              <a:t>času, roku 2003</a:t>
            </a:r>
            <a:endParaRPr lang="cs-CZ" dirty="0"/>
          </a:p>
          <a:p>
            <a:r>
              <a:rPr lang="cs-CZ" dirty="0" smtClean="0"/>
              <a:t>Mesiáš , roku</a:t>
            </a:r>
            <a:r>
              <a:rPr lang="cs-CZ" dirty="0"/>
              <a:t> 2004</a:t>
            </a:r>
          </a:p>
          <a:p>
            <a:r>
              <a:rPr lang="cs-CZ" dirty="0" err="1"/>
              <a:t>Tajomstvo</a:t>
            </a:r>
            <a:r>
              <a:rPr lang="cs-CZ" dirty="0"/>
              <a:t> </a:t>
            </a:r>
            <a:r>
              <a:rPr lang="cs-CZ" dirty="0" smtClean="0"/>
              <a:t>mušle , roku</a:t>
            </a:r>
            <a:r>
              <a:rPr lang="cs-CZ" dirty="0"/>
              <a:t> 2006</a:t>
            </a:r>
          </a:p>
          <a:p>
            <a:r>
              <a:rPr lang="cs-CZ" dirty="0" err="1"/>
              <a:t>Hľadať</a:t>
            </a:r>
            <a:r>
              <a:rPr lang="cs-CZ" dirty="0"/>
              <a:t> a </a:t>
            </a:r>
            <a:r>
              <a:rPr lang="cs-CZ" dirty="0" err="1" smtClean="0"/>
              <a:t>nájsť</a:t>
            </a:r>
            <a:r>
              <a:rPr lang="cs-CZ" dirty="0" smtClean="0"/>
              <a:t>, roku</a:t>
            </a:r>
            <a:r>
              <a:rPr lang="cs-CZ" dirty="0"/>
              <a:t> 2010</a:t>
            </a:r>
          </a:p>
          <a:p>
            <a:endParaRPr lang="cs-CZ" dirty="0"/>
          </a:p>
        </p:txBody>
      </p:sp>
      <p:pic>
        <p:nvPicPr>
          <p:cNvPr id="17410" name="Picture 2" descr="https://encrypted-tbn2.gstatic.com/images?q=tbn:ANd9GcQnQQDkb74lr5jEbeXgapQPfcL4iCQ8VgsbhG-HCqZVFPTgS0q_mw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57884" y="4429132"/>
            <a:ext cx="1524000" cy="1905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55576" y="2996952"/>
            <a:ext cx="7772400" cy="1828800"/>
          </a:xfrm>
        </p:spPr>
        <p:txBody>
          <a:bodyPr>
            <a:noAutofit/>
          </a:bodyPr>
          <a:lstStyle/>
          <a:p>
            <a:r>
              <a:rPr lang="sk-SK" sz="2400" dirty="0" smtClean="0"/>
              <a:t/>
            </a:r>
            <a:br>
              <a:rPr lang="sk-SK" sz="2400" dirty="0" smtClean="0"/>
            </a:br>
            <a:r>
              <a:rPr lang="sk-SK" sz="2400" dirty="0" smtClean="0"/>
              <a:t>Vypracoval: Martin </a:t>
            </a:r>
            <a:r>
              <a:rPr lang="sk-SK" sz="2400" dirty="0" err="1" smtClean="0"/>
              <a:t>Helík</a:t>
            </a:r>
            <a:r>
              <a:rPr lang="sk-SK" sz="2400" dirty="0" smtClean="0"/>
              <a:t> </a:t>
            </a:r>
            <a:r>
              <a:rPr lang="cs-CZ" sz="2400" dirty="0"/>
              <a:t/>
            </a:r>
            <a:br>
              <a:rPr lang="cs-CZ" sz="2400" dirty="0"/>
            </a:br>
            <a:r>
              <a:rPr lang="cs-CZ" sz="2400" dirty="0" smtClean="0"/>
              <a:t/>
            </a:r>
            <a:br>
              <a:rPr lang="cs-CZ" sz="2400" dirty="0" smtClean="0"/>
            </a:br>
            <a:r>
              <a:rPr lang="cs-CZ" sz="2400" dirty="0" smtClean="0"/>
              <a:t/>
            </a:r>
            <a:br>
              <a:rPr lang="cs-CZ" sz="2400" dirty="0" smtClean="0"/>
            </a:br>
            <a:r>
              <a:rPr lang="cs-CZ" sz="2400" dirty="0" smtClean="0"/>
              <a:t>Zdroj</a:t>
            </a:r>
            <a:r>
              <a:rPr lang="cs-CZ" sz="2400" dirty="0" smtClean="0"/>
              <a:t>: </a:t>
            </a:r>
            <a:r>
              <a:rPr lang="cs-CZ" sz="2400" dirty="0" smtClean="0"/>
              <a:t>Internet- </a:t>
            </a:r>
            <a:r>
              <a:rPr lang="cs-CZ" sz="2400" dirty="0" err="1" smtClean="0"/>
              <a:t>Wikipédia</a:t>
            </a:r>
            <a:r>
              <a:rPr lang="cs-CZ" sz="2400" dirty="0"/>
              <a:t/>
            </a:r>
            <a:br>
              <a:rPr lang="cs-CZ" sz="2400" dirty="0"/>
            </a:br>
            <a:r>
              <a:rPr lang="cs-CZ" sz="1200" dirty="0">
                <a:hlinkClick r:id="rId2"/>
              </a:rPr>
              <a:t>https://sk.wikipedia.org/wiki/%</a:t>
            </a:r>
            <a:r>
              <a:rPr lang="cs-CZ" sz="1200" dirty="0" smtClean="0">
                <a:hlinkClick r:id="rId2"/>
              </a:rPr>
              <a:t>C4%BDudmila_Podjavorinsk%C3%A1</a:t>
            </a:r>
            <a:r>
              <a:rPr lang="cs-CZ" sz="1200" dirty="0"/>
              <a:t/>
            </a:r>
            <a:br>
              <a:rPr lang="cs-CZ" sz="1200" dirty="0"/>
            </a:br>
            <a:r>
              <a:rPr lang="cs-CZ" sz="1200" dirty="0">
                <a:hlinkClick r:id="rId3"/>
              </a:rPr>
              <a:t>https://</a:t>
            </a:r>
            <a:r>
              <a:rPr lang="cs-CZ" sz="1200" dirty="0" smtClean="0">
                <a:hlinkClick r:id="rId3"/>
              </a:rPr>
              <a:t>sk.wikipedia.org/wiki/Mariana_Komorov%C3%A1</a:t>
            </a:r>
            <a:r>
              <a:rPr lang="cs-CZ" sz="1200" dirty="0" smtClean="0"/>
              <a:t/>
            </a:r>
            <a:br>
              <a:rPr lang="cs-CZ" sz="1200" dirty="0" smtClean="0"/>
            </a:br>
            <a:r>
              <a:rPr lang="cs-CZ" sz="1200" dirty="0"/>
              <a:t/>
            </a:r>
            <a:br>
              <a:rPr lang="cs-CZ" sz="1200" dirty="0"/>
            </a:br>
            <a:r>
              <a:rPr lang="cs-CZ" sz="1200" dirty="0"/>
              <a:t/>
            </a:r>
            <a:br>
              <a:rPr lang="cs-CZ" sz="1200" dirty="0"/>
            </a:br>
            <a:endParaRPr lang="cs-CZ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kt">
  <a:themeElements>
    <a:clrScheme name="Aspek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k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k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39</TotalTime>
  <Words>96</Words>
  <Application>Microsoft Office PowerPoint</Application>
  <PresentationFormat>Prezentácia na obrazovke (4:3)</PresentationFormat>
  <Paragraphs>76</Paragraphs>
  <Slides>5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5</vt:i4>
      </vt:variant>
    </vt:vector>
  </HeadingPairs>
  <TitlesOfParts>
    <vt:vector size="6" baseType="lpstr">
      <vt:lpstr>Aspekt</vt:lpstr>
      <vt:lpstr>Významné osobnosti našej obce Spisovatelia</vt:lpstr>
      <vt:lpstr>Ľudmila Podjavorinská Riznerová</vt:lpstr>
      <vt:lpstr>Tvorba Ľudmily Podjavorinskej</vt:lpstr>
      <vt:lpstr>Mariana Komorová</vt:lpstr>
      <vt:lpstr> Vypracoval: Martin Helík    Zdroj: Internet- Wikipédia https://sk.wikipedia.org/wiki/%C4%BDudmila_Podjavorinsk%C3%A1 https://sk.wikipedia.org/wiki/Mariana_Komorov%C3%A1   </vt:lpstr>
    </vt:vector>
  </TitlesOfParts>
  <Company>Your Company Name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Významné osobnosti</dc:title>
  <dc:creator>Your User Name</dc:creator>
  <cp:lastModifiedBy>Ľudmila</cp:lastModifiedBy>
  <cp:revision>6</cp:revision>
  <dcterms:created xsi:type="dcterms:W3CDTF">2016-05-23T09:52:08Z</dcterms:created>
  <dcterms:modified xsi:type="dcterms:W3CDTF">2016-05-23T16:29:44Z</dcterms:modified>
</cp:coreProperties>
</file>