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EA1825-CACF-4547-8805-BDA63299F996}" type="datetimeFigureOut">
              <a:rPr lang="sk-SK" smtClean="0"/>
              <a:t>23. 5. 2016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46CE9-2FD6-458F-95FA-142EEB936C2E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Poděbrady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Mapa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NU11\Desktop\m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048672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sk-SK" dirty="0" err="1" smtClean="0"/>
              <a:t>Poděbrady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/>
          <a:lstStyle/>
          <a:p>
            <a:r>
              <a:rPr lang="sk-SK" dirty="0" err="1" smtClean="0"/>
              <a:t>Poděbrady</a:t>
            </a:r>
            <a:r>
              <a:rPr lang="sk-SK" dirty="0" smtClean="0"/>
              <a:t> </a:t>
            </a:r>
            <a:r>
              <a:rPr lang="sk-SK" dirty="0"/>
              <a:t>sú kúpeľné mesto v Česku 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v </a:t>
            </a:r>
            <a:r>
              <a:rPr lang="sk-SK" dirty="0"/>
              <a:t>okrese </a:t>
            </a:r>
            <a:r>
              <a:rPr lang="sk-SK" dirty="0" err="1" smtClean="0"/>
              <a:t>Nymburk</a:t>
            </a:r>
            <a:r>
              <a:rPr lang="sk-SK" dirty="0"/>
              <a:t> v </a:t>
            </a:r>
            <a:r>
              <a:rPr lang="sk-SK" dirty="0" err="1"/>
              <a:t>Stredočeskom</a:t>
            </a:r>
            <a:r>
              <a:rPr lang="sk-SK" dirty="0"/>
              <a:t> </a:t>
            </a:r>
            <a:r>
              <a:rPr lang="sk-SK" dirty="0" smtClean="0"/>
              <a:t>kraji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 smtClean="0"/>
              <a:t>   Mesto </a:t>
            </a:r>
            <a:r>
              <a:rPr lang="sk-SK" dirty="0" smtClean="0"/>
              <a:t>leží </a:t>
            </a:r>
            <a:r>
              <a:rPr lang="sk-SK" dirty="0"/>
              <a:t>na rieke Labe.</a:t>
            </a:r>
          </a:p>
        </p:txBody>
      </p:sp>
      <p:pic>
        <p:nvPicPr>
          <p:cNvPr id="3074" name="Picture 2" descr="C:\Users\NU11\Desktop\stiahnuť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140968"/>
            <a:ext cx="6192688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Fotky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 descr="C:\Users\NU11\Desktop\280px-Poděbrady_-_socha_Jiřího_z_Poděbr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556000" cy="1944216"/>
          </a:xfrm>
          <a:prstGeom prst="rect">
            <a:avLst/>
          </a:prstGeom>
          <a:noFill/>
        </p:spPr>
      </p:pic>
      <p:pic>
        <p:nvPicPr>
          <p:cNvPr id="2051" name="Picture 3" descr="C:\Users\NU11\Desktop\120px-Flag_of_Podebrad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44824"/>
            <a:ext cx="3528392" cy="2016224"/>
          </a:xfrm>
          <a:prstGeom prst="rect">
            <a:avLst/>
          </a:prstGeom>
          <a:noFill/>
        </p:spPr>
      </p:pic>
      <p:pic>
        <p:nvPicPr>
          <p:cNvPr id="2052" name="Picture 4" descr="C:\Users\NU11\Desktop\90px-Znak_města_Poděbrad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77072"/>
            <a:ext cx="1656184" cy="2162498"/>
          </a:xfrm>
          <a:prstGeom prst="rect">
            <a:avLst/>
          </a:prstGeom>
          <a:noFill/>
        </p:spPr>
      </p:pic>
      <p:pic>
        <p:nvPicPr>
          <p:cNvPr id="2053" name="Picture 5" descr="C:\Users\NU11\Desktop\256px-Poděbrady_-_záme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4077072"/>
            <a:ext cx="3251200" cy="2171700"/>
          </a:xfrm>
          <a:prstGeom prst="rect">
            <a:avLst/>
          </a:prstGeom>
          <a:noFill/>
        </p:spPr>
      </p:pic>
      <p:pic>
        <p:nvPicPr>
          <p:cNvPr id="2054" name="Picture 6" descr="C:\Users\NU11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005064"/>
            <a:ext cx="2538983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979712" y="2852936"/>
            <a:ext cx="53397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Vypracoval: Benedikt Kalinka, 6. trieda</a:t>
            </a:r>
          </a:p>
          <a:p>
            <a:endParaRPr lang="sk-SK" sz="2400" dirty="0"/>
          </a:p>
          <a:p>
            <a:r>
              <a:rPr lang="sk-SK" sz="2400" dirty="0" smtClean="0"/>
              <a:t>Zdroje: internet, stránky mesta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09603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20</Words>
  <Application>Microsoft Office PowerPoint</Application>
  <PresentationFormat>Prezentácia na obrazovke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Tok</vt:lpstr>
      <vt:lpstr>Poděbrady</vt:lpstr>
      <vt:lpstr>Mapa</vt:lpstr>
      <vt:lpstr>Poděbrady</vt:lpstr>
      <vt:lpstr>Fotky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Poděbrady</dc:title>
  <dc:creator>NU11</dc:creator>
  <cp:lastModifiedBy>ZS BpJ 1</cp:lastModifiedBy>
  <cp:revision>3</cp:revision>
  <dcterms:created xsi:type="dcterms:W3CDTF">2016-05-23T08:51:59Z</dcterms:created>
  <dcterms:modified xsi:type="dcterms:W3CDTF">2016-05-23T10:45:59Z</dcterms:modified>
</cp:coreProperties>
</file>