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61" r:id="rId5"/>
    <p:sldId id="263" r:id="rId6"/>
    <p:sldId id="264" r:id="rId7"/>
    <p:sldId id="265" r:id="rId8"/>
    <p:sldId id="280" r:id="rId9"/>
  </p:sldIdLst>
  <p:sldSz cx="9144000" cy="5143500" type="screen16x9"/>
  <p:notesSz cx="6858000" cy="9144000"/>
  <p:embeddedFontLst>
    <p:embeddedFont>
      <p:font typeface="Nixie One" charset="0"/>
      <p:regular r:id="rId11"/>
    </p:embeddedFont>
    <p:embeddedFont>
      <p:font typeface="Calibri" pitchFamily="34" charset="0"/>
      <p:regular r:id="rId12"/>
      <p:bold r:id="rId13"/>
      <p:italic r:id="rId14"/>
      <p:boldItalic r:id="rId15"/>
    </p:embeddedFont>
    <p:embeddedFont>
      <p:font typeface="Varela Round" charset="0"/>
      <p:regular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6699FF"/>
    <a:srgbClr val="00CC00"/>
    <a:srgbClr val="66FF66"/>
    <a:srgbClr val="77BACF"/>
    <a:srgbClr val="D373CE"/>
    <a:srgbClr val="B18413"/>
    <a:srgbClr val="5F9127"/>
    <a:srgbClr val="4ED27A"/>
  </p:clrMru>
</p:presentationPr>
</file>

<file path=ppt/tableStyles.xml><?xml version="1.0" encoding="utf-8"?>
<a:tblStyleLst xmlns:a="http://schemas.openxmlformats.org/drawingml/2006/main" def="{5EC4B25B-1408-45E9-8E7F-2BC8BAD63B67}">
  <a:tblStyle styleId="{5EC4B25B-1408-45E9-8E7F-2BC8BAD63B67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32" y="-64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" name="Shape 2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Shape 3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8" name="Shape 3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7209425" y="502200"/>
            <a:ext cx="206100" cy="2061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/>
          <p:nvPr/>
        </p:nvSpPr>
        <p:spPr>
          <a:xfrm>
            <a:off x="1197475" y="-802775"/>
            <a:ext cx="6749100" cy="6749100"/>
          </a:xfrm>
          <a:prstGeom prst="ellipse">
            <a:avLst/>
          </a:prstGeom>
          <a:noFill/>
          <a:ln w="9525" cap="flat" cmpd="sng">
            <a:solidFill>
              <a:srgbClr val="A1BECC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2255425" y="1991825"/>
            <a:ext cx="4633199" cy="1159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6000"/>
            </a:lvl2pPr>
            <a:lvl3pPr lvl="2" algn="ctr">
              <a:spcBef>
                <a:spcPts val="0"/>
              </a:spcBef>
              <a:buSzPct val="100000"/>
              <a:defRPr sz="6000"/>
            </a:lvl3pPr>
            <a:lvl4pPr lvl="3" algn="ctr">
              <a:spcBef>
                <a:spcPts val="0"/>
              </a:spcBef>
              <a:buSzPct val="100000"/>
              <a:defRPr sz="6000"/>
            </a:lvl4pPr>
            <a:lvl5pPr lvl="4" algn="ctr">
              <a:spcBef>
                <a:spcPts val="0"/>
              </a:spcBef>
              <a:buSzPct val="100000"/>
              <a:defRPr sz="6000"/>
            </a:lvl5pPr>
            <a:lvl6pPr lvl="5" algn="ctr">
              <a:spcBef>
                <a:spcPts val="0"/>
              </a:spcBef>
              <a:buSzPct val="100000"/>
              <a:defRPr sz="6000"/>
            </a:lvl6pPr>
            <a:lvl7pPr lvl="6" algn="ctr">
              <a:spcBef>
                <a:spcPts val="0"/>
              </a:spcBef>
              <a:buSzPct val="100000"/>
              <a:defRPr sz="6000"/>
            </a:lvl7pPr>
            <a:lvl8pPr lvl="7" algn="ctr">
              <a:spcBef>
                <a:spcPts val="0"/>
              </a:spcBef>
              <a:buSzPct val="100000"/>
              <a:defRPr sz="6000"/>
            </a:lvl8pPr>
            <a:lvl9pPr lvl="8" algn="ctr">
              <a:spcBef>
                <a:spcPts val="0"/>
              </a:spcBef>
              <a:buSzPct val="100000"/>
              <a:defRPr sz="6000"/>
            </a:lvl9pPr>
          </a:lstStyle>
          <a:p>
            <a:endParaRPr/>
          </a:p>
        </p:txBody>
      </p:sp>
      <p:sp>
        <p:nvSpPr>
          <p:cNvPr id="12" name="Shape 12"/>
          <p:cNvSpPr/>
          <p:nvPr/>
        </p:nvSpPr>
        <p:spPr>
          <a:xfrm>
            <a:off x="267550" y="-886750"/>
            <a:ext cx="2347200" cy="2347200"/>
          </a:xfrm>
          <a:prstGeom prst="donut">
            <a:avLst>
              <a:gd name="adj" fmla="val 29778"/>
            </a:avLst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8348875" y="2882375"/>
            <a:ext cx="978600" cy="9786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" name="Shape 14"/>
          <p:cNvSpPr/>
          <p:nvPr/>
        </p:nvSpPr>
        <p:spPr>
          <a:xfrm>
            <a:off x="2255425" y="541800"/>
            <a:ext cx="657600" cy="657600"/>
          </a:xfrm>
          <a:prstGeom prst="ellipse">
            <a:avLst/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" name="Shape 15"/>
          <p:cNvSpPr/>
          <p:nvPr/>
        </p:nvSpPr>
        <p:spPr>
          <a:xfrm>
            <a:off x="6752750" y="3465100"/>
            <a:ext cx="2284199" cy="2284199"/>
          </a:xfrm>
          <a:prstGeom prst="donut">
            <a:avLst>
              <a:gd name="adj" fmla="val 11909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16"/>
          <p:cNvSpPr/>
          <p:nvPr/>
        </p:nvSpPr>
        <p:spPr>
          <a:xfrm>
            <a:off x="137775" y="3193200"/>
            <a:ext cx="657600" cy="6576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/>
          <p:nvPr/>
        </p:nvSpPr>
        <p:spPr>
          <a:xfrm>
            <a:off x="376550" y="4217275"/>
            <a:ext cx="1207799" cy="1207799"/>
          </a:xfrm>
          <a:prstGeom prst="donut">
            <a:avLst>
              <a:gd name="adj" fmla="val 42915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" name="Shape 18"/>
          <p:cNvSpPr/>
          <p:nvPr/>
        </p:nvSpPr>
        <p:spPr>
          <a:xfrm>
            <a:off x="8244625" y="2541950"/>
            <a:ext cx="304799" cy="304799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" name="Shape 19"/>
          <p:cNvSpPr/>
          <p:nvPr/>
        </p:nvSpPr>
        <p:spPr>
          <a:xfrm>
            <a:off x="7598775" y="-300250"/>
            <a:ext cx="1370700" cy="13707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8244625" y="802850"/>
            <a:ext cx="657600" cy="657600"/>
          </a:xfrm>
          <a:prstGeom prst="ellipse">
            <a:avLst/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/>
          <p:nvPr/>
        </p:nvSpPr>
        <p:spPr>
          <a:xfrm>
            <a:off x="213975" y="695900"/>
            <a:ext cx="871499" cy="871499"/>
          </a:xfrm>
          <a:prstGeom prst="ellipse">
            <a:avLst/>
          </a:prstGeom>
          <a:noFill/>
          <a:ln w="9525" cap="flat" cmpd="sng">
            <a:solidFill>
              <a:srgbClr val="00ACC3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/>
          <p:nvPr/>
        </p:nvSpPr>
        <p:spPr>
          <a:xfrm>
            <a:off x="-122175" y="2933250"/>
            <a:ext cx="1177500" cy="1177500"/>
          </a:xfrm>
          <a:prstGeom prst="ellipse">
            <a:avLst/>
          </a:prstGeom>
          <a:noFill/>
          <a:ln w="9525" cap="flat" cmpd="sng">
            <a:solidFill>
              <a:srgbClr val="BBCD00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" name="Shape 23"/>
          <p:cNvSpPr/>
          <p:nvPr/>
        </p:nvSpPr>
        <p:spPr>
          <a:xfrm>
            <a:off x="8150075" y="708300"/>
            <a:ext cx="846600" cy="846600"/>
          </a:xfrm>
          <a:prstGeom prst="ellipse">
            <a:avLst/>
          </a:prstGeom>
          <a:noFill/>
          <a:ln w="9525" cap="flat" cmpd="sng">
            <a:solidFill>
              <a:srgbClr val="65BB48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" name="Shape 24"/>
          <p:cNvSpPr/>
          <p:nvPr/>
        </p:nvSpPr>
        <p:spPr>
          <a:xfrm>
            <a:off x="1055325" y="3904575"/>
            <a:ext cx="206100" cy="2061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/>
        </p:nvSpPr>
        <p:spPr>
          <a:xfrm>
            <a:off x="1144200" y="2698575"/>
            <a:ext cx="893699" cy="893699"/>
          </a:xfrm>
          <a:prstGeom prst="ellipse">
            <a:avLst/>
          </a:prstGeom>
          <a:noFill/>
          <a:ln w="9525" cap="flat" cmpd="sng">
            <a:solidFill>
              <a:srgbClr val="BBCD00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2935875" y="909050"/>
            <a:ext cx="5275499" cy="641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2935875" y="1525757"/>
            <a:ext cx="5275499" cy="27860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65" name="Shape 65"/>
          <p:cNvSpPr/>
          <p:nvPr/>
        </p:nvSpPr>
        <p:spPr>
          <a:xfrm>
            <a:off x="259925" y="-206300"/>
            <a:ext cx="2347200" cy="2347200"/>
          </a:xfrm>
          <a:prstGeom prst="donut">
            <a:avLst>
              <a:gd name="adj" fmla="val 29778"/>
            </a:avLst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6" name="Shape 66"/>
          <p:cNvSpPr/>
          <p:nvPr/>
        </p:nvSpPr>
        <p:spPr>
          <a:xfrm>
            <a:off x="-152925" y="1360050"/>
            <a:ext cx="978600" cy="9786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7" name="Shape 67"/>
          <p:cNvSpPr/>
          <p:nvPr/>
        </p:nvSpPr>
        <p:spPr>
          <a:xfrm>
            <a:off x="2339600" y="243625"/>
            <a:ext cx="657600" cy="657600"/>
          </a:xfrm>
          <a:prstGeom prst="ellipse">
            <a:avLst/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8" name="Shape 68"/>
          <p:cNvSpPr/>
          <p:nvPr/>
        </p:nvSpPr>
        <p:spPr>
          <a:xfrm>
            <a:off x="788725" y="2338650"/>
            <a:ext cx="811199" cy="811199"/>
          </a:xfrm>
          <a:prstGeom prst="donut">
            <a:avLst>
              <a:gd name="adj" fmla="val 22275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9" name="Shape 69"/>
          <p:cNvSpPr/>
          <p:nvPr/>
        </p:nvSpPr>
        <p:spPr>
          <a:xfrm>
            <a:off x="153675" y="4149950"/>
            <a:ext cx="1207799" cy="1207799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0" name="Shape 70"/>
          <p:cNvSpPr/>
          <p:nvPr/>
        </p:nvSpPr>
        <p:spPr>
          <a:xfrm>
            <a:off x="1315800" y="3860975"/>
            <a:ext cx="550500" cy="550500"/>
          </a:xfrm>
          <a:prstGeom prst="donut">
            <a:avLst>
              <a:gd name="adj" fmla="val 42915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1" name="Shape 71"/>
          <p:cNvSpPr/>
          <p:nvPr/>
        </p:nvSpPr>
        <p:spPr>
          <a:xfrm>
            <a:off x="438575" y="2993025"/>
            <a:ext cx="304799" cy="304799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2" name="Shape 72"/>
          <p:cNvSpPr/>
          <p:nvPr/>
        </p:nvSpPr>
        <p:spPr>
          <a:xfrm>
            <a:off x="7744850" y="420475"/>
            <a:ext cx="550500" cy="5505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3" name="Shape 73"/>
          <p:cNvSpPr/>
          <p:nvPr/>
        </p:nvSpPr>
        <p:spPr>
          <a:xfrm>
            <a:off x="8839500" y="1019775"/>
            <a:ext cx="397499" cy="397499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4" name="Shape 74"/>
          <p:cNvSpPr/>
          <p:nvPr/>
        </p:nvSpPr>
        <p:spPr>
          <a:xfrm>
            <a:off x="8295350" y="-321125"/>
            <a:ext cx="741599" cy="741599"/>
          </a:xfrm>
          <a:prstGeom prst="donut">
            <a:avLst>
              <a:gd name="adj" fmla="val 31897"/>
            </a:avLst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5" name="Shape 75"/>
          <p:cNvSpPr/>
          <p:nvPr/>
        </p:nvSpPr>
        <p:spPr>
          <a:xfrm>
            <a:off x="8651500" y="1616325"/>
            <a:ext cx="188100" cy="1881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6" name="Shape 76"/>
          <p:cNvSpPr/>
          <p:nvPr/>
        </p:nvSpPr>
        <p:spPr>
          <a:xfrm>
            <a:off x="2179100" y="83125"/>
            <a:ext cx="978600" cy="978600"/>
          </a:xfrm>
          <a:prstGeom prst="ellipse">
            <a:avLst/>
          </a:prstGeom>
          <a:noFill/>
          <a:ln w="9525" cap="flat" cmpd="sng">
            <a:solidFill>
              <a:srgbClr val="00ACC3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7" name="Shape 77"/>
          <p:cNvSpPr/>
          <p:nvPr/>
        </p:nvSpPr>
        <p:spPr>
          <a:xfrm>
            <a:off x="8062825" y="688875"/>
            <a:ext cx="449700" cy="449700"/>
          </a:xfrm>
          <a:prstGeom prst="ellipse">
            <a:avLst/>
          </a:prstGeom>
          <a:noFill/>
          <a:ln w="9525" cap="flat" cmpd="sng">
            <a:solidFill>
              <a:srgbClr val="ED4A00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 column + image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4572000" y="909050"/>
            <a:ext cx="3639599" cy="641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4572000" y="1525754"/>
            <a:ext cx="3639599" cy="27860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2000"/>
            </a:lvl1pPr>
            <a:lvl2pPr lvl="1" rtl="0">
              <a:spcBef>
                <a:spcPts val="0"/>
              </a:spcBef>
              <a:buSzPct val="100000"/>
              <a:defRPr sz="2000"/>
            </a:lvl2pPr>
            <a:lvl3pPr lvl="2" rtl="0">
              <a:spcBef>
                <a:spcPts val="0"/>
              </a:spcBef>
              <a:buSzPct val="100000"/>
              <a:defRPr sz="2000"/>
            </a:lvl3pPr>
            <a:lvl4pPr lvl="3" rtl="0">
              <a:spcBef>
                <a:spcPts val="0"/>
              </a:spcBef>
              <a:buSzPct val="100000"/>
              <a:defRPr sz="2000"/>
            </a:lvl4pPr>
            <a:lvl5pPr lvl="4" rtl="0">
              <a:spcBef>
                <a:spcPts val="0"/>
              </a:spcBef>
              <a:buSzPct val="100000"/>
              <a:defRPr sz="2000"/>
            </a:lvl5pPr>
            <a:lvl6pPr lvl="5" rtl="0">
              <a:spcBef>
                <a:spcPts val="0"/>
              </a:spcBef>
              <a:buSzPct val="100000"/>
              <a:defRPr sz="2000"/>
            </a:lvl6pPr>
            <a:lvl7pPr lvl="6" rtl="0">
              <a:spcBef>
                <a:spcPts val="0"/>
              </a:spcBef>
              <a:buSzPct val="100000"/>
              <a:defRPr sz="2000"/>
            </a:lvl7pPr>
            <a:lvl8pPr lvl="7" rtl="0">
              <a:spcBef>
                <a:spcPts val="0"/>
              </a:spcBef>
              <a:buSzPct val="100000"/>
              <a:defRPr sz="2000"/>
            </a:lvl8pPr>
            <a:lvl9pPr lvl="8" rtl="0">
              <a:spcBef>
                <a:spcPts val="0"/>
              </a:spcBef>
              <a:buSzPct val="100000"/>
              <a:defRPr sz="2000"/>
            </a:lvl9pPr>
          </a:lstStyle>
          <a:p>
            <a:endParaRPr/>
          </a:p>
        </p:txBody>
      </p:sp>
      <p:sp>
        <p:nvSpPr>
          <p:cNvPr id="81" name="Shape 81"/>
          <p:cNvSpPr/>
          <p:nvPr/>
        </p:nvSpPr>
        <p:spPr>
          <a:xfrm>
            <a:off x="580275" y="751950"/>
            <a:ext cx="3639599" cy="3639599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/>
          <p:nvPr/>
        </p:nvSpPr>
        <p:spPr>
          <a:xfrm>
            <a:off x="-295650" y="-356450"/>
            <a:ext cx="1057800" cy="1057800"/>
          </a:xfrm>
          <a:prstGeom prst="ellipse">
            <a:avLst/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3" name="Shape 83"/>
          <p:cNvSpPr/>
          <p:nvPr/>
        </p:nvSpPr>
        <p:spPr>
          <a:xfrm>
            <a:off x="2836600" y="179825"/>
            <a:ext cx="978600" cy="978600"/>
          </a:xfrm>
          <a:prstGeom prst="donut">
            <a:avLst>
              <a:gd name="adj" fmla="val 39527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4" name="Shape 84"/>
          <p:cNvSpPr/>
          <p:nvPr/>
        </p:nvSpPr>
        <p:spPr>
          <a:xfrm>
            <a:off x="465975" y="3692750"/>
            <a:ext cx="1019400" cy="10194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5" name="Shape 85"/>
          <p:cNvSpPr/>
          <p:nvPr/>
        </p:nvSpPr>
        <p:spPr>
          <a:xfrm>
            <a:off x="1485375" y="4559750"/>
            <a:ext cx="361499" cy="361499"/>
          </a:xfrm>
          <a:prstGeom prst="donut">
            <a:avLst>
              <a:gd name="adj" fmla="val 29951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6" name="Shape 86"/>
          <p:cNvSpPr/>
          <p:nvPr/>
        </p:nvSpPr>
        <p:spPr>
          <a:xfrm>
            <a:off x="2364800" y="346950"/>
            <a:ext cx="274199" cy="2739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/>
          <p:nvPr/>
        </p:nvSpPr>
        <p:spPr>
          <a:xfrm>
            <a:off x="-472600" y="-533400"/>
            <a:ext cx="1411800" cy="1411800"/>
          </a:xfrm>
          <a:prstGeom prst="ellipse">
            <a:avLst/>
          </a:prstGeom>
          <a:noFill/>
          <a:ln w="9525" cap="flat" cmpd="sng">
            <a:solidFill>
              <a:srgbClr val="00ACC3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8" name="Shape 88"/>
          <p:cNvSpPr/>
          <p:nvPr/>
        </p:nvSpPr>
        <p:spPr>
          <a:xfrm>
            <a:off x="2899000" y="242225"/>
            <a:ext cx="853799" cy="853799"/>
          </a:xfrm>
          <a:prstGeom prst="ellipse">
            <a:avLst/>
          </a:prstGeom>
          <a:noFill/>
          <a:ln w="9525" cap="flat" cmpd="sng">
            <a:solidFill>
              <a:srgbClr val="ED4A00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9" name="Shape 89"/>
          <p:cNvSpPr/>
          <p:nvPr/>
        </p:nvSpPr>
        <p:spPr>
          <a:xfrm>
            <a:off x="1061150" y="142950"/>
            <a:ext cx="538499" cy="538199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2935875" y="909050"/>
            <a:ext cx="5275499" cy="641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2935875" y="1550150"/>
            <a:ext cx="2560500" cy="3375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8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buSzPct val="100000"/>
              <a:defRPr sz="1800"/>
            </a:lvl4pPr>
            <a:lvl5pPr lvl="4">
              <a:spcBef>
                <a:spcPts val="0"/>
              </a:spcBef>
              <a:buSzPct val="100000"/>
              <a:defRPr sz="1800"/>
            </a:lvl5pPr>
            <a:lvl6pPr lvl="5">
              <a:spcBef>
                <a:spcPts val="0"/>
              </a:spcBef>
              <a:buSzPct val="100000"/>
              <a:defRPr sz="1800"/>
            </a:lvl6pPr>
            <a:lvl7pPr lvl="6">
              <a:spcBef>
                <a:spcPts val="0"/>
              </a:spcBef>
              <a:buSzPct val="100000"/>
              <a:defRPr sz="1800"/>
            </a:lvl7pPr>
            <a:lvl8pPr lvl="7">
              <a:spcBef>
                <a:spcPts val="0"/>
              </a:spcBef>
              <a:buSzPct val="100000"/>
              <a:defRPr sz="1800"/>
            </a:lvl8pPr>
            <a:lvl9pPr lvl="8">
              <a:spcBef>
                <a:spcPts val="0"/>
              </a:spcBef>
              <a:buSzPct val="100000"/>
              <a:defRPr sz="1800"/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body" idx="2"/>
          </p:nvPr>
        </p:nvSpPr>
        <p:spPr>
          <a:xfrm>
            <a:off x="5650848" y="1550150"/>
            <a:ext cx="2560500" cy="3375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8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buSzPct val="100000"/>
              <a:defRPr sz="1800"/>
            </a:lvl4pPr>
            <a:lvl5pPr lvl="4">
              <a:spcBef>
                <a:spcPts val="0"/>
              </a:spcBef>
              <a:buSzPct val="100000"/>
              <a:defRPr sz="1800"/>
            </a:lvl5pPr>
            <a:lvl6pPr lvl="5">
              <a:spcBef>
                <a:spcPts val="0"/>
              </a:spcBef>
              <a:buSzPct val="100000"/>
              <a:defRPr sz="1800"/>
            </a:lvl6pPr>
            <a:lvl7pPr lvl="6">
              <a:spcBef>
                <a:spcPts val="0"/>
              </a:spcBef>
              <a:buSzPct val="100000"/>
              <a:defRPr sz="1800"/>
            </a:lvl7pPr>
            <a:lvl8pPr lvl="7">
              <a:spcBef>
                <a:spcPts val="0"/>
              </a:spcBef>
              <a:buSzPct val="100000"/>
              <a:defRPr sz="1800"/>
            </a:lvl8pPr>
            <a:lvl9pPr lvl="8">
              <a:spcBef>
                <a:spcPts val="0"/>
              </a:spcBef>
              <a:buSzPct val="100000"/>
              <a:defRPr sz="1800"/>
            </a:lvl9pPr>
          </a:lstStyle>
          <a:p>
            <a:endParaRPr/>
          </a:p>
        </p:txBody>
      </p:sp>
      <p:sp>
        <p:nvSpPr>
          <p:cNvPr id="94" name="Shape 94"/>
          <p:cNvSpPr/>
          <p:nvPr/>
        </p:nvSpPr>
        <p:spPr>
          <a:xfrm>
            <a:off x="-358950" y="2194400"/>
            <a:ext cx="2347200" cy="2347200"/>
          </a:xfrm>
          <a:prstGeom prst="donut">
            <a:avLst>
              <a:gd name="adj" fmla="val 36789"/>
            </a:avLst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5" name="Shape 95"/>
          <p:cNvSpPr/>
          <p:nvPr/>
        </p:nvSpPr>
        <p:spPr>
          <a:xfrm>
            <a:off x="198450" y="-321125"/>
            <a:ext cx="978600" cy="978600"/>
          </a:xfrm>
          <a:prstGeom prst="ellipse">
            <a:avLst/>
          </a:prstGeom>
          <a:noFill/>
          <a:ln w="9525" cap="flat" cmpd="sng">
            <a:solidFill>
              <a:srgbClr val="E8004C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6" name="Shape 96"/>
          <p:cNvSpPr/>
          <p:nvPr/>
        </p:nvSpPr>
        <p:spPr>
          <a:xfrm>
            <a:off x="198450" y="420475"/>
            <a:ext cx="657600" cy="6576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/>
          <p:nvPr/>
        </p:nvSpPr>
        <p:spPr>
          <a:xfrm>
            <a:off x="1177050" y="657475"/>
            <a:ext cx="846899" cy="846899"/>
          </a:xfrm>
          <a:prstGeom prst="donut">
            <a:avLst>
              <a:gd name="adj" fmla="val 22275"/>
            </a:avLst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/>
          <p:cNvSpPr/>
          <p:nvPr/>
        </p:nvSpPr>
        <p:spPr>
          <a:xfrm>
            <a:off x="887650" y="4142300"/>
            <a:ext cx="1207799" cy="1207799"/>
          </a:xfrm>
          <a:prstGeom prst="ellipse">
            <a:avLst/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9" name="Shape 99"/>
          <p:cNvSpPr/>
          <p:nvPr/>
        </p:nvSpPr>
        <p:spPr>
          <a:xfrm>
            <a:off x="153675" y="4799600"/>
            <a:ext cx="550500" cy="550500"/>
          </a:xfrm>
          <a:prstGeom prst="donut">
            <a:avLst>
              <a:gd name="adj" fmla="val 18606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0" name="Shape 100"/>
          <p:cNvSpPr/>
          <p:nvPr/>
        </p:nvSpPr>
        <p:spPr>
          <a:xfrm>
            <a:off x="1172525" y="1696950"/>
            <a:ext cx="304799" cy="304799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/>
          <p:nvPr/>
        </p:nvSpPr>
        <p:spPr>
          <a:xfrm>
            <a:off x="7844250" y="619275"/>
            <a:ext cx="550500" cy="5505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2" name="Shape 102"/>
          <p:cNvSpPr/>
          <p:nvPr/>
        </p:nvSpPr>
        <p:spPr>
          <a:xfrm>
            <a:off x="7515500" y="-72500"/>
            <a:ext cx="397499" cy="397499"/>
          </a:xfrm>
          <a:prstGeom prst="donut">
            <a:avLst>
              <a:gd name="adj" fmla="val 30568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3" name="Shape 103"/>
          <p:cNvSpPr/>
          <p:nvPr/>
        </p:nvSpPr>
        <p:spPr>
          <a:xfrm>
            <a:off x="8651500" y="1030850"/>
            <a:ext cx="304799" cy="304799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4" name="Shape 104"/>
          <p:cNvSpPr/>
          <p:nvPr/>
        </p:nvSpPr>
        <p:spPr>
          <a:xfrm>
            <a:off x="8097900" y="167450"/>
            <a:ext cx="741599" cy="741599"/>
          </a:xfrm>
          <a:prstGeom prst="donut">
            <a:avLst>
              <a:gd name="adj" fmla="val 8064"/>
            </a:avLst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5" name="Shape 105"/>
          <p:cNvSpPr/>
          <p:nvPr/>
        </p:nvSpPr>
        <p:spPr>
          <a:xfrm>
            <a:off x="8394750" y="1504375"/>
            <a:ext cx="188100" cy="1881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6" name="Shape 106"/>
          <p:cNvSpPr/>
          <p:nvPr/>
        </p:nvSpPr>
        <p:spPr>
          <a:xfrm>
            <a:off x="-205625" y="2347725"/>
            <a:ext cx="2040599" cy="2040599"/>
          </a:xfrm>
          <a:prstGeom prst="ellipse">
            <a:avLst/>
          </a:prstGeom>
          <a:noFill/>
          <a:ln w="9525" cap="flat" cmpd="sng">
            <a:solidFill>
              <a:srgbClr val="65BB48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7" name="Shape 107"/>
          <p:cNvSpPr/>
          <p:nvPr/>
        </p:nvSpPr>
        <p:spPr>
          <a:xfrm>
            <a:off x="305125" y="-214450"/>
            <a:ext cx="765300" cy="7653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/>
          <p:cNvSpPr/>
          <p:nvPr/>
        </p:nvSpPr>
        <p:spPr>
          <a:xfrm>
            <a:off x="8532600" y="911950"/>
            <a:ext cx="542699" cy="542699"/>
          </a:xfrm>
          <a:prstGeom prst="ellipse">
            <a:avLst/>
          </a:prstGeom>
          <a:noFill/>
          <a:ln w="9525" cap="flat" cmpd="sng">
            <a:solidFill>
              <a:srgbClr val="F8BB00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+ 3 columns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/>
        </p:nvSpPr>
        <p:spPr>
          <a:xfrm>
            <a:off x="8638525" y="1472600"/>
            <a:ext cx="978600" cy="978600"/>
          </a:xfrm>
          <a:prstGeom prst="ellipse">
            <a:avLst/>
          </a:prstGeom>
          <a:noFill/>
          <a:ln w="9525" cap="flat" cmpd="sng">
            <a:solidFill>
              <a:srgbClr val="ED4A00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2935875" y="909050"/>
            <a:ext cx="5275499" cy="641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2935875" y="1550150"/>
            <a:ext cx="1700399" cy="3375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400"/>
            </a:lvl2pPr>
            <a:lvl3pPr lvl="2" rtl="0">
              <a:spcBef>
                <a:spcPts val="0"/>
              </a:spcBef>
              <a:buSzPct val="100000"/>
              <a:defRPr sz="1400"/>
            </a:lvl3pPr>
            <a:lvl4pPr lvl="3" rtl="0">
              <a:spcBef>
                <a:spcPts val="0"/>
              </a:spcBef>
              <a:buSzPct val="100000"/>
              <a:defRPr sz="1400"/>
            </a:lvl4pPr>
            <a:lvl5pPr lvl="4" rtl="0">
              <a:spcBef>
                <a:spcPts val="0"/>
              </a:spcBef>
              <a:buSzPct val="100000"/>
              <a:defRPr sz="1400"/>
            </a:lvl5pPr>
            <a:lvl6pPr lvl="5" rtl="0">
              <a:spcBef>
                <a:spcPts val="0"/>
              </a:spcBef>
              <a:buSzPct val="100000"/>
              <a:defRPr sz="1400"/>
            </a:lvl6pPr>
            <a:lvl7pPr lvl="6" rtl="0">
              <a:spcBef>
                <a:spcPts val="0"/>
              </a:spcBef>
              <a:buSzPct val="100000"/>
              <a:defRPr sz="1400"/>
            </a:lvl7pPr>
            <a:lvl8pPr lvl="7" rtl="0">
              <a:spcBef>
                <a:spcPts val="0"/>
              </a:spcBef>
              <a:buSzPct val="100000"/>
              <a:defRPr sz="1400"/>
            </a:lvl8pPr>
            <a:lvl9pPr lvl="8" rtl="0">
              <a:spcBef>
                <a:spcPts val="0"/>
              </a:spcBef>
              <a:buSzPct val="100000"/>
              <a:defRPr sz="1400"/>
            </a:lvl9pPr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body" idx="2"/>
          </p:nvPr>
        </p:nvSpPr>
        <p:spPr>
          <a:xfrm>
            <a:off x="4723372" y="1550150"/>
            <a:ext cx="1700399" cy="3375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400"/>
            </a:lvl2pPr>
            <a:lvl3pPr lvl="2" rtl="0">
              <a:spcBef>
                <a:spcPts val="0"/>
              </a:spcBef>
              <a:buSzPct val="100000"/>
              <a:defRPr sz="1400"/>
            </a:lvl3pPr>
            <a:lvl4pPr lvl="3" rtl="0">
              <a:spcBef>
                <a:spcPts val="0"/>
              </a:spcBef>
              <a:buSzPct val="100000"/>
              <a:defRPr sz="1400"/>
            </a:lvl4pPr>
            <a:lvl5pPr lvl="4" rtl="0">
              <a:spcBef>
                <a:spcPts val="0"/>
              </a:spcBef>
              <a:buSzPct val="100000"/>
              <a:defRPr sz="1400"/>
            </a:lvl5pPr>
            <a:lvl6pPr lvl="5" rtl="0">
              <a:spcBef>
                <a:spcPts val="0"/>
              </a:spcBef>
              <a:buSzPct val="100000"/>
              <a:defRPr sz="1400"/>
            </a:lvl6pPr>
            <a:lvl7pPr lvl="6" rtl="0">
              <a:spcBef>
                <a:spcPts val="0"/>
              </a:spcBef>
              <a:buSzPct val="100000"/>
              <a:defRPr sz="1400"/>
            </a:lvl7pPr>
            <a:lvl8pPr lvl="7" rtl="0">
              <a:spcBef>
                <a:spcPts val="0"/>
              </a:spcBef>
              <a:buSzPct val="100000"/>
              <a:defRPr sz="1400"/>
            </a:lvl8pPr>
            <a:lvl9pPr lvl="8" rtl="0">
              <a:spcBef>
                <a:spcPts val="0"/>
              </a:spcBef>
              <a:buSzPct val="100000"/>
              <a:defRPr sz="1400"/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body" idx="3"/>
          </p:nvPr>
        </p:nvSpPr>
        <p:spPr>
          <a:xfrm>
            <a:off x="6510870" y="1550150"/>
            <a:ext cx="1700399" cy="3375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400"/>
            </a:lvl2pPr>
            <a:lvl3pPr lvl="2" rtl="0">
              <a:spcBef>
                <a:spcPts val="0"/>
              </a:spcBef>
              <a:buSzPct val="100000"/>
              <a:defRPr sz="1400"/>
            </a:lvl3pPr>
            <a:lvl4pPr lvl="3" rtl="0">
              <a:spcBef>
                <a:spcPts val="0"/>
              </a:spcBef>
              <a:buSzPct val="100000"/>
              <a:defRPr sz="1400"/>
            </a:lvl4pPr>
            <a:lvl5pPr lvl="4" rtl="0">
              <a:spcBef>
                <a:spcPts val="0"/>
              </a:spcBef>
              <a:buSzPct val="100000"/>
              <a:defRPr sz="1400"/>
            </a:lvl5pPr>
            <a:lvl6pPr lvl="5" rtl="0">
              <a:spcBef>
                <a:spcPts val="0"/>
              </a:spcBef>
              <a:buSzPct val="100000"/>
              <a:defRPr sz="1400"/>
            </a:lvl6pPr>
            <a:lvl7pPr lvl="6" rtl="0">
              <a:spcBef>
                <a:spcPts val="0"/>
              </a:spcBef>
              <a:buSzPct val="100000"/>
              <a:defRPr sz="1400"/>
            </a:lvl7pPr>
            <a:lvl8pPr lvl="7" rtl="0">
              <a:spcBef>
                <a:spcPts val="0"/>
              </a:spcBef>
              <a:buSzPct val="100000"/>
              <a:defRPr sz="1400"/>
            </a:lvl8pPr>
            <a:lvl9pPr lvl="8" rtl="0">
              <a:spcBef>
                <a:spcPts val="0"/>
              </a:spcBef>
              <a:buSzPct val="100000"/>
              <a:defRPr sz="1400"/>
            </a:lvl9pPr>
          </a:lstStyle>
          <a:p>
            <a:endParaRPr/>
          </a:p>
        </p:txBody>
      </p:sp>
      <p:sp>
        <p:nvSpPr>
          <p:cNvPr id="115" name="Shape 115"/>
          <p:cNvSpPr/>
          <p:nvPr/>
        </p:nvSpPr>
        <p:spPr>
          <a:xfrm>
            <a:off x="1016475" y="2981600"/>
            <a:ext cx="440399" cy="440399"/>
          </a:xfrm>
          <a:prstGeom prst="ellipse">
            <a:avLst/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6" name="Shape 116"/>
          <p:cNvSpPr/>
          <p:nvPr/>
        </p:nvSpPr>
        <p:spPr>
          <a:xfrm>
            <a:off x="-68725" y="3346150"/>
            <a:ext cx="819600" cy="819600"/>
          </a:xfrm>
          <a:prstGeom prst="ellipse">
            <a:avLst/>
          </a:prstGeom>
          <a:noFill/>
          <a:ln w="9525" cap="flat" cmpd="sng">
            <a:solidFill>
              <a:srgbClr val="00D1C6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7" name="Shape 117"/>
          <p:cNvSpPr/>
          <p:nvPr/>
        </p:nvSpPr>
        <p:spPr>
          <a:xfrm>
            <a:off x="1361475" y="140725"/>
            <a:ext cx="862800" cy="863400"/>
          </a:xfrm>
          <a:prstGeom prst="donut">
            <a:avLst>
              <a:gd name="adj" fmla="val 43200"/>
            </a:avLst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8" name="Shape 118"/>
          <p:cNvSpPr/>
          <p:nvPr/>
        </p:nvSpPr>
        <p:spPr>
          <a:xfrm>
            <a:off x="1438125" y="3422000"/>
            <a:ext cx="1062000" cy="1062000"/>
          </a:xfrm>
          <a:prstGeom prst="donut">
            <a:avLst>
              <a:gd name="adj" fmla="val 9905"/>
            </a:avLst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9" name="Shape 119"/>
          <p:cNvSpPr/>
          <p:nvPr/>
        </p:nvSpPr>
        <p:spPr>
          <a:xfrm>
            <a:off x="2059425" y="1112475"/>
            <a:ext cx="304799" cy="304799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0" name="Shape 120"/>
          <p:cNvSpPr/>
          <p:nvPr/>
        </p:nvSpPr>
        <p:spPr>
          <a:xfrm>
            <a:off x="8723500" y="270225"/>
            <a:ext cx="550500" cy="5505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1" name="Shape 121"/>
          <p:cNvSpPr/>
          <p:nvPr/>
        </p:nvSpPr>
        <p:spPr>
          <a:xfrm>
            <a:off x="8546800" y="608625"/>
            <a:ext cx="397499" cy="397499"/>
          </a:xfrm>
          <a:prstGeom prst="donut">
            <a:avLst>
              <a:gd name="adj" fmla="val 8754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2" name="Shape 122"/>
          <p:cNvSpPr/>
          <p:nvPr/>
        </p:nvSpPr>
        <p:spPr>
          <a:xfrm>
            <a:off x="8211275" y="1152650"/>
            <a:ext cx="397499" cy="397499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3" name="Shape 123"/>
          <p:cNvSpPr/>
          <p:nvPr/>
        </p:nvSpPr>
        <p:spPr>
          <a:xfrm>
            <a:off x="7599600" y="-275250"/>
            <a:ext cx="741599" cy="741599"/>
          </a:xfrm>
          <a:prstGeom prst="donut">
            <a:avLst>
              <a:gd name="adj" fmla="val 39163"/>
            </a:avLst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4" name="Shape 124"/>
          <p:cNvSpPr/>
          <p:nvPr/>
        </p:nvSpPr>
        <p:spPr>
          <a:xfrm>
            <a:off x="9033775" y="1867850"/>
            <a:ext cx="188100" cy="1881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5" name="Shape 125"/>
          <p:cNvSpPr/>
          <p:nvPr/>
        </p:nvSpPr>
        <p:spPr>
          <a:xfrm>
            <a:off x="-480225" y="243625"/>
            <a:ext cx="2347200" cy="2347200"/>
          </a:xfrm>
          <a:prstGeom prst="donut">
            <a:avLst>
              <a:gd name="adj" fmla="val 21094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/>
          <p:nvPr/>
        </p:nvSpPr>
        <p:spPr>
          <a:xfrm>
            <a:off x="1016475" y="4091700"/>
            <a:ext cx="1207799" cy="1207799"/>
          </a:xfrm>
          <a:prstGeom prst="ellipse">
            <a:avLst/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7" name="Shape 127"/>
          <p:cNvSpPr/>
          <p:nvPr/>
        </p:nvSpPr>
        <p:spPr>
          <a:xfrm>
            <a:off x="204075" y="927925"/>
            <a:ext cx="978600" cy="978600"/>
          </a:xfrm>
          <a:prstGeom prst="ellipse">
            <a:avLst/>
          </a:prstGeom>
          <a:noFill/>
          <a:ln w="9525" cap="flat" cmpd="sng">
            <a:solidFill>
              <a:srgbClr val="BBCD00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/>
        </p:nvSpPr>
        <p:spPr>
          <a:xfrm>
            <a:off x="419100" y="-1581150"/>
            <a:ext cx="8305799" cy="8305799"/>
          </a:xfrm>
          <a:prstGeom prst="ellipse">
            <a:avLst/>
          </a:prstGeom>
          <a:noFill/>
          <a:ln w="9525" cap="flat" cmpd="sng">
            <a:solidFill>
              <a:srgbClr val="A1BECC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4" name="Shape 164"/>
          <p:cNvSpPr/>
          <p:nvPr/>
        </p:nvSpPr>
        <p:spPr>
          <a:xfrm>
            <a:off x="-164200" y="686175"/>
            <a:ext cx="550500" cy="5505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5" name="Shape 165"/>
          <p:cNvSpPr/>
          <p:nvPr/>
        </p:nvSpPr>
        <p:spPr>
          <a:xfrm>
            <a:off x="8204500" y="3898800"/>
            <a:ext cx="447000" cy="447000"/>
          </a:xfrm>
          <a:prstGeom prst="donut">
            <a:avLst>
              <a:gd name="adj" fmla="val 18608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6" name="Shape 166"/>
          <p:cNvSpPr/>
          <p:nvPr/>
        </p:nvSpPr>
        <p:spPr>
          <a:xfrm>
            <a:off x="100425" y="-196925"/>
            <a:ext cx="741599" cy="741599"/>
          </a:xfrm>
          <a:prstGeom prst="donut">
            <a:avLst>
              <a:gd name="adj" fmla="val 37879"/>
            </a:avLst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7" name="Shape 167"/>
          <p:cNvSpPr/>
          <p:nvPr/>
        </p:nvSpPr>
        <p:spPr>
          <a:xfrm>
            <a:off x="419100" y="686175"/>
            <a:ext cx="188100" cy="1881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8" name="Shape 168"/>
          <p:cNvSpPr/>
          <p:nvPr/>
        </p:nvSpPr>
        <p:spPr>
          <a:xfrm>
            <a:off x="8333725" y="4482500"/>
            <a:ext cx="978600" cy="978600"/>
          </a:xfrm>
          <a:prstGeom prst="ellipse">
            <a:avLst/>
          </a:prstGeom>
          <a:noFill/>
          <a:ln w="9525" cap="flat" cmpd="sng">
            <a:solidFill>
              <a:srgbClr val="ED4A00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9" name="Shape 169"/>
          <p:cNvSpPr/>
          <p:nvPr/>
        </p:nvSpPr>
        <p:spPr>
          <a:xfrm>
            <a:off x="741750" y="4449750"/>
            <a:ext cx="397499" cy="397499"/>
          </a:xfrm>
          <a:prstGeom prst="donut">
            <a:avLst>
              <a:gd name="adj" fmla="val 8754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0" name="Shape 170"/>
          <p:cNvSpPr/>
          <p:nvPr/>
        </p:nvSpPr>
        <p:spPr>
          <a:xfrm>
            <a:off x="8956300" y="4058696"/>
            <a:ext cx="287100" cy="2871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1" name="Shape 171"/>
          <p:cNvSpPr/>
          <p:nvPr/>
        </p:nvSpPr>
        <p:spPr>
          <a:xfrm>
            <a:off x="-164200" y="4277700"/>
            <a:ext cx="741599" cy="741599"/>
          </a:xfrm>
          <a:prstGeom prst="donut">
            <a:avLst>
              <a:gd name="adj" fmla="val 39163"/>
            </a:avLst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2" name="Shape 172"/>
          <p:cNvSpPr/>
          <p:nvPr/>
        </p:nvSpPr>
        <p:spPr>
          <a:xfrm>
            <a:off x="8568725" y="4717500"/>
            <a:ext cx="508499" cy="508499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3" name="Shape 173"/>
          <p:cNvSpPr/>
          <p:nvPr/>
        </p:nvSpPr>
        <p:spPr>
          <a:xfrm>
            <a:off x="8077475" y="224125"/>
            <a:ext cx="304799" cy="304799"/>
          </a:xfrm>
          <a:prstGeom prst="donut">
            <a:avLst>
              <a:gd name="adj" fmla="val 30568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4" name="Shape 174"/>
          <p:cNvSpPr/>
          <p:nvPr/>
        </p:nvSpPr>
        <p:spPr>
          <a:xfrm>
            <a:off x="8553248" y="328373"/>
            <a:ext cx="585599" cy="585599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5" name="Shape 175"/>
          <p:cNvSpPr/>
          <p:nvPr/>
        </p:nvSpPr>
        <p:spPr>
          <a:xfrm>
            <a:off x="8876350" y="1187325"/>
            <a:ext cx="447000" cy="4470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6" name="Shape 176"/>
          <p:cNvSpPr/>
          <p:nvPr/>
        </p:nvSpPr>
        <p:spPr>
          <a:xfrm>
            <a:off x="8449000" y="224125"/>
            <a:ext cx="794400" cy="794400"/>
          </a:xfrm>
          <a:prstGeom prst="ellipse">
            <a:avLst/>
          </a:prstGeom>
          <a:noFill/>
          <a:ln w="9525" cap="flat" cmpd="sng">
            <a:solidFill>
              <a:srgbClr val="F8BB00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7" name="Shape 177"/>
          <p:cNvSpPr/>
          <p:nvPr/>
        </p:nvSpPr>
        <p:spPr>
          <a:xfrm>
            <a:off x="100425" y="3830625"/>
            <a:ext cx="304799" cy="304799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2935875" y="909050"/>
            <a:ext cx="5275499" cy="641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rgbClr val="617A86"/>
              </a:buClr>
              <a:buSzPct val="1000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lvl="1">
              <a:spcBef>
                <a:spcPts val="0"/>
              </a:spcBef>
              <a:buClr>
                <a:srgbClr val="617A86"/>
              </a:buClr>
              <a:buSzPct val="1000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lvl="2">
              <a:spcBef>
                <a:spcPts val="0"/>
              </a:spcBef>
              <a:buClr>
                <a:srgbClr val="617A86"/>
              </a:buClr>
              <a:buSzPct val="1000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lvl="3">
              <a:spcBef>
                <a:spcPts val="0"/>
              </a:spcBef>
              <a:buClr>
                <a:srgbClr val="617A86"/>
              </a:buClr>
              <a:buSzPct val="1000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lvl="4">
              <a:spcBef>
                <a:spcPts val="0"/>
              </a:spcBef>
              <a:buClr>
                <a:srgbClr val="617A86"/>
              </a:buClr>
              <a:buSzPct val="1000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lvl="5">
              <a:spcBef>
                <a:spcPts val="0"/>
              </a:spcBef>
              <a:buClr>
                <a:srgbClr val="617A86"/>
              </a:buClr>
              <a:buSzPct val="1000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lvl="6">
              <a:spcBef>
                <a:spcPts val="0"/>
              </a:spcBef>
              <a:buClr>
                <a:srgbClr val="617A86"/>
              </a:buClr>
              <a:buSzPct val="1000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lvl="7">
              <a:spcBef>
                <a:spcPts val="0"/>
              </a:spcBef>
              <a:buClr>
                <a:srgbClr val="617A86"/>
              </a:buClr>
              <a:buSzPct val="1000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lvl="8">
              <a:spcBef>
                <a:spcPts val="0"/>
              </a:spcBef>
              <a:buClr>
                <a:srgbClr val="617A86"/>
              </a:buClr>
              <a:buSzPct val="1000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2935875" y="1525757"/>
            <a:ext cx="5275499" cy="278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A1BECC"/>
              </a:buClr>
              <a:buSzPct val="100000"/>
              <a:buFont typeface="Varela Round"/>
              <a:buChar char="◎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lvl="1">
              <a:spcBef>
                <a:spcPts val="480"/>
              </a:spcBef>
              <a:buClr>
                <a:srgbClr val="A1BECC"/>
              </a:buClr>
              <a:buSzPct val="100000"/>
              <a:buFont typeface="Varela Round"/>
              <a:buChar char="◉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lvl="2">
              <a:spcBef>
                <a:spcPts val="480"/>
              </a:spcBef>
              <a:buClr>
                <a:srgbClr val="A1BECC"/>
              </a:buClr>
              <a:buSzPct val="100000"/>
              <a:buFont typeface="Varela Round"/>
              <a:buChar char="￮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3pPr>
            <a:lvl4pPr lvl="3">
              <a:spcBef>
                <a:spcPts val="360"/>
              </a:spcBef>
              <a:buClr>
                <a:srgbClr val="A1BECC"/>
              </a:buClr>
              <a:buSzPct val="100000"/>
              <a:buFont typeface="Varela Round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4pPr>
            <a:lvl5pPr lvl="4">
              <a:spcBef>
                <a:spcPts val="360"/>
              </a:spcBef>
              <a:buClr>
                <a:srgbClr val="A1BECC"/>
              </a:buClr>
              <a:buSzPct val="100000"/>
              <a:buFont typeface="Varela Round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5pPr>
            <a:lvl6pPr lvl="5">
              <a:spcBef>
                <a:spcPts val="360"/>
              </a:spcBef>
              <a:buClr>
                <a:srgbClr val="A1BECC"/>
              </a:buClr>
              <a:buSzPct val="100000"/>
              <a:buFont typeface="Varela Round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6pPr>
            <a:lvl7pPr lvl="6">
              <a:spcBef>
                <a:spcPts val="360"/>
              </a:spcBef>
              <a:buClr>
                <a:srgbClr val="A1BECC"/>
              </a:buClr>
              <a:buSzPct val="100000"/>
              <a:buFont typeface="Varela Round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7pPr>
            <a:lvl8pPr lvl="7">
              <a:spcBef>
                <a:spcPts val="360"/>
              </a:spcBef>
              <a:buClr>
                <a:srgbClr val="A1BECC"/>
              </a:buClr>
              <a:buSzPct val="100000"/>
              <a:buFont typeface="Varela Round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8pPr>
            <a:lvl9pPr lvl="8">
              <a:spcBef>
                <a:spcPts val="360"/>
              </a:spcBef>
              <a:buClr>
                <a:srgbClr val="A1BECC"/>
              </a:buClr>
              <a:buSzPct val="100000"/>
              <a:buFont typeface="Varela Round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3" r:id="rId4"/>
    <p:sldLayoutId id="2147483654" r:id="rId5"/>
    <p:sldLayoutId id="2147483657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1331640" y="1491630"/>
            <a:ext cx="6433399" cy="1159799"/>
          </a:xfrm>
        </p:spPr>
        <p:txBody>
          <a:bodyPr/>
          <a:lstStyle/>
          <a:p>
            <a:r>
              <a:rPr lang="es-ES" b="1" dirty="0" smtClean="0"/>
              <a:t>Project “</a:t>
            </a:r>
            <a:r>
              <a:rPr lang="es-ES" b="1" dirty="0" err="1" smtClean="0"/>
              <a:t>Mirror</a:t>
            </a:r>
            <a:r>
              <a:rPr lang="es-ES" b="1" dirty="0" smtClean="0"/>
              <a:t>, </a:t>
            </a:r>
            <a:r>
              <a:rPr lang="es-ES" b="1" dirty="0" err="1" smtClean="0"/>
              <a:t>mirror</a:t>
            </a:r>
            <a:r>
              <a:rPr lang="es-ES" b="1" dirty="0" smtClean="0"/>
              <a:t> </a:t>
            </a:r>
            <a:r>
              <a:rPr lang="es-ES" b="1" dirty="0" err="1" smtClean="0"/>
              <a:t>on</a:t>
            </a:r>
            <a:r>
              <a:rPr lang="es-ES" b="1" dirty="0" smtClean="0"/>
              <a:t> </a:t>
            </a:r>
            <a:r>
              <a:rPr lang="es-ES" b="1" dirty="0" err="1" smtClean="0"/>
              <a:t>the</a:t>
            </a:r>
            <a:r>
              <a:rPr lang="es-ES" b="1" dirty="0" smtClean="0"/>
              <a:t> </a:t>
            </a:r>
            <a:r>
              <a:rPr lang="es-ES" b="1" dirty="0" err="1" smtClean="0"/>
              <a:t>wall</a:t>
            </a:r>
            <a:r>
              <a:rPr lang="es-ES" b="1" dirty="0" smtClean="0"/>
              <a:t>?!”</a:t>
            </a:r>
            <a:endParaRPr lang="es-ES" b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1979712" y="3075806"/>
            <a:ext cx="51125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Assessment</a:t>
            </a:r>
            <a:r>
              <a:rPr lang="es-ES" sz="44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ES" sz="4400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results</a:t>
            </a:r>
            <a:endParaRPr lang="es-ES" sz="4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 descr="assessment 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9712" y="339502"/>
            <a:ext cx="4440398" cy="2214032"/>
          </a:xfrm>
          <a:prstGeom prst="rect">
            <a:avLst/>
          </a:prstGeom>
        </p:spPr>
      </p:pic>
      <p:pic>
        <p:nvPicPr>
          <p:cNvPr id="9" name="8 Imagen" descr="assessment 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1719" y="2715766"/>
            <a:ext cx="4446303" cy="2016224"/>
          </a:xfrm>
          <a:prstGeom prst="rect">
            <a:avLst/>
          </a:prstGeom>
        </p:spPr>
      </p:pic>
      <p:sp>
        <p:nvSpPr>
          <p:cNvPr id="10" name="9 CuadroTexto"/>
          <p:cNvSpPr txBox="1"/>
          <p:nvPr/>
        </p:nvSpPr>
        <p:spPr>
          <a:xfrm>
            <a:off x="6804248" y="1923678"/>
            <a:ext cx="201622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5F9127"/>
                </a:solidFill>
              </a:rPr>
              <a:t>More </a:t>
            </a:r>
            <a:r>
              <a:rPr lang="es-ES" dirty="0" err="1" smtClean="0">
                <a:solidFill>
                  <a:srgbClr val="5F9127"/>
                </a:solidFill>
              </a:rPr>
              <a:t>than</a:t>
            </a:r>
            <a:r>
              <a:rPr lang="es-ES" dirty="0" smtClean="0">
                <a:solidFill>
                  <a:srgbClr val="5F9127"/>
                </a:solidFill>
              </a:rPr>
              <a:t> 75% </a:t>
            </a:r>
            <a:r>
              <a:rPr lang="es-ES" dirty="0" err="1" smtClean="0">
                <a:solidFill>
                  <a:srgbClr val="5F9127"/>
                </a:solidFill>
              </a:rPr>
              <a:t>have</a:t>
            </a:r>
            <a:r>
              <a:rPr lang="es-ES" dirty="0" smtClean="0">
                <a:solidFill>
                  <a:srgbClr val="5F9127"/>
                </a:solidFill>
              </a:rPr>
              <a:t> </a:t>
            </a:r>
            <a:r>
              <a:rPr lang="es-ES" dirty="0" err="1" smtClean="0">
                <a:solidFill>
                  <a:srgbClr val="5F9127"/>
                </a:solidFill>
              </a:rPr>
              <a:t>improved</a:t>
            </a:r>
            <a:r>
              <a:rPr lang="es-ES" dirty="0" smtClean="0">
                <a:solidFill>
                  <a:srgbClr val="5F9127"/>
                </a:solidFill>
              </a:rPr>
              <a:t> </a:t>
            </a:r>
            <a:r>
              <a:rPr lang="es-ES" dirty="0" err="1" smtClean="0">
                <a:solidFill>
                  <a:srgbClr val="5F9127"/>
                </a:solidFill>
              </a:rPr>
              <a:t>their</a:t>
            </a:r>
            <a:r>
              <a:rPr lang="es-ES" dirty="0" smtClean="0">
                <a:solidFill>
                  <a:srgbClr val="5F9127"/>
                </a:solidFill>
              </a:rPr>
              <a:t> </a:t>
            </a:r>
            <a:r>
              <a:rPr lang="es-ES" dirty="0" err="1" smtClean="0">
                <a:solidFill>
                  <a:srgbClr val="5F9127"/>
                </a:solidFill>
              </a:rPr>
              <a:t>knowledge</a:t>
            </a:r>
            <a:r>
              <a:rPr lang="es-ES" dirty="0" smtClean="0">
                <a:solidFill>
                  <a:srgbClr val="5F9127"/>
                </a:solidFill>
              </a:rPr>
              <a:t> </a:t>
            </a:r>
            <a:r>
              <a:rPr lang="es-ES" dirty="0" err="1" smtClean="0">
                <a:solidFill>
                  <a:srgbClr val="5F9127"/>
                </a:solidFill>
              </a:rPr>
              <a:t>about</a:t>
            </a:r>
            <a:r>
              <a:rPr lang="es-ES" dirty="0" smtClean="0">
                <a:solidFill>
                  <a:srgbClr val="5F9127"/>
                </a:solidFill>
              </a:rPr>
              <a:t> </a:t>
            </a:r>
            <a:r>
              <a:rPr lang="es-ES" dirty="0" err="1" smtClean="0">
                <a:solidFill>
                  <a:srgbClr val="5F9127"/>
                </a:solidFill>
              </a:rPr>
              <a:t>healthy</a:t>
            </a:r>
            <a:r>
              <a:rPr lang="es-ES" dirty="0" smtClean="0">
                <a:solidFill>
                  <a:srgbClr val="5F9127"/>
                </a:solidFill>
              </a:rPr>
              <a:t> </a:t>
            </a:r>
            <a:r>
              <a:rPr lang="es-ES" dirty="0" err="1" smtClean="0">
                <a:solidFill>
                  <a:srgbClr val="5F9127"/>
                </a:solidFill>
              </a:rPr>
              <a:t>eating</a:t>
            </a:r>
            <a:endParaRPr lang="es-ES" dirty="0" smtClean="0">
              <a:solidFill>
                <a:srgbClr val="5F9127"/>
              </a:solidFill>
            </a:endParaRPr>
          </a:p>
          <a:p>
            <a:endParaRPr lang="es-ES" dirty="0" smtClean="0">
              <a:solidFill>
                <a:srgbClr val="5F9127"/>
              </a:solidFill>
            </a:endParaRPr>
          </a:p>
          <a:p>
            <a:r>
              <a:rPr lang="es-ES" dirty="0" err="1" smtClean="0">
                <a:solidFill>
                  <a:srgbClr val="5F9127"/>
                </a:solidFill>
              </a:rPr>
              <a:t>They</a:t>
            </a:r>
            <a:r>
              <a:rPr lang="es-ES" dirty="0" smtClean="0">
                <a:solidFill>
                  <a:srgbClr val="5F9127"/>
                </a:solidFill>
              </a:rPr>
              <a:t> are more </a:t>
            </a:r>
            <a:r>
              <a:rPr lang="es-ES" dirty="0" err="1" smtClean="0">
                <a:solidFill>
                  <a:srgbClr val="5F9127"/>
                </a:solidFill>
              </a:rPr>
              <a:t>conscious</a:t>
            </a:r>
            <a:r>
              <a:rPr lang="es-ES" dirty="0" smtClean="0">
                <a:solidFill>
                  <a:srgbClr val="5F9127"/>
                </a:solidFill>
              </a:rPr>
              <a:t> </a:t>
            </a:r>
            <a:r>
              <a:rPr lang="es-ES" dirty="0" err="1" smtClean="0">
                <a:solidFill>
                  <a:srgbClr val="5F9127"/>
                </a:solidFill>
              </a:rPr>
              <a:t>about</a:t>
            </a:r>
            <a:r>
              <a:rPr lang="es-ES" dirty="0" smtClean="0">
                <a:solidFill>
                  <a:srgbClr val="5F9127"/>
                </a:solidFill>
              </a:rPr>
              <a:t> </a:t>
            </a:r>
            <a:r>
              <a:rPr lang="es-ES" dirty="0" err="1" smtClean="0">
                <a:solidFill>
                  <a:srgbClr val="5F9127"/>
                </a:solidFill>
              </a:rPr>
              <a:t>lifestyle</a:t>
            </a:r>
            <a:r>
              <a:rPr lang="es-ES" dirty="0" smtClean="0">
                <a:solidFill>
                  <a:srgbClr val="5F9127"/>
                </a:solidFill>
              </a:rPr>
              <a:t> and </a:t>
            </a:r>
            <a:r>
              <a:rPr lang="es-ES" dirty="0" err="1" smtClean="0">
                <a:solidFill>
                  <a:srgbClr val="5F9127"/>
                </a:solidFill>
              </a:rPr>
              <a:t>how</a:t>
            </a:r>
            <a:r>
              <a:rPr lang="es-ES" dirty="0" smtClean="0">
                <a:solidFill>
                  <a:srgbClr val="5F9127"/>
                </a:solidFill>
              </a:rPr>
              <a:t> media can </a:t>
            </a:r>
            <a:r>
              <a:rPr lang="es-ES" dirty="0" err="1" smtClean="0">
                <a:solidFill>
                  <a:srgbClr val="5F9127"/>
                </a:solidFill>
              </a:rPr>
              <a:t>influence</a:t>
            </a:r>
            <a:r>
              <a:rPr lang="es-ES" dirty="0" smtClean="0">
                <a:solidFill>
                  <a:srgbClr val="5F9127"/>
                </a:solidFill>
              </a:rPr>
              <a:t> </a:t>
            </a:r>
            <a:r>
              <a:rPr lang="es-ES" dirty="0" err="1" smtClean="0">
                <a:solidFill>
                  <a:srgbClr val="5F9127"/>
                </a:solidFill>
              </a:rPr>
              <a:t>young</a:t>
            </a:r>
            <a:r>
              <a:rPr lang="es-ES" dirty="0" smtClean="0">
                <a:solidFill>
                  <a:srgbClr val="5F9127"/>
                </a:solidFill>
              </a:rPr>
              <a:t> </a:t>
            </a:r>
            <a:r>
              <a:rPr lang="es-ES" dirty="0" err="1" smtClean="0">
                <a:solidFill>
                  <a:srgbClr val="5F9127"/>
                </a:solidFill>
              </a:rPr>
              <a:t>people</a:t>
            </a:r>
            <a:endParaRPr lang="es-ES" dirty="0" smtClean="0">
              <a:solidFill>
                <a:srgbClr val="5F9127"/>
              </a:solidFill>
            </a:endParaRPr>
          </a:p>
          <a:p>
            <a:endParaRPr lang="es-ES" dirty="0" smtClean="0">
              <a:solidFill>
                <a:srgbClr val="5F9127"/>
              </a:solidFill>
            </a:endParaRPr>
          </a:p>
          <a:p>
            <a:endParaRPr lang="es-ES" dirty="0">
              <a:solidFill>
                <a:srgbClr val="5F9127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Assessment 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9952" y="267494"/>
            <a:ext cx="3725946" cy="1901624"/>
          </a:xfrm>
          <a:prstGeom prst="rect">
            <a:avLst/>
          </a:prstGeom>
        </p:spPr>
      </p:pic>
      <p:pic>
        <p:nvPicPr>
          <p:cNvPr id="7" name="6 Imagen" descr="Assessment 4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11960" y="2067694"/>
            <a:ext cx="3825133" cy="1864079"/>
          </a:xfrm>
          <a:prstGeom prst="rect">
            <a:avLst/>
          </a:prstGeom>
        </p:spPr>
      </p:pic>
      <p:pic>
        <p:nvPicPr>
          <p:cNvPr id="8" name="7 Imagen" descr="assessment 5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3568" y="1419622"/>
            <a:ext cx="3550465" cy="1872208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4211960" y="4083918"/>
            <a:ext cx="39604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>
                <a:solidFill>
                  <a:srgbClr val="B18413"/>
                </a:solidFill>
              </a:rPr>
              <a:t>Most</a:t>
            </a:r>
            <a:r>
              <a:rPr lang="es-ES" dirty="0" smtClean="0">
                <a:solidFill>
                  <a:srgbClr val="B18413"/>
                </a:solidFill>
              </a:rPr>
              <a:t> of te </a:t>
            </a:r>
            <a:r>
              <a:rPr lang="es-ES" dirty="0" err="1" smtClean="0">
                <a:solidFill>
                  <a:srgbClr val="B18413"/>
                </a:solidFill>
              </a:rPr>
              <a:t>students</a:t>
            </a:r>
            <a:r>
              <a:rPr lang="es-ES" dirty="0" smtClean="0">
                <a:solidFill>
                  <a:srgbClr val="B18413"/>
                </a:solidFill>
              </a:rPr>
              <a:t> </a:t>
            </a:r>
            <a:r>
              <a:rPr lang="es-ES" dirty="0" err="1" smtClean="0">
                <a:solidFill>
                  <a:srgbClr val="B18413"/>
                </a:solidFill>
              </a:rPr>
              <a:t>have</a:t>
            </a:r>
            <a:r>
              <a:rPr lang="es-ES" dirty="0" smtClean="0">
                <a:solidFill>
                  <a:srgbClr val="B18413"/>
                </a:solidFill>
              </a:rPr>
              <a:t> </a:t>
            </a:r>
            <a:r>
              <a:rPr lang="es-ES" dirty="0" err="1" smtClean="0">
                <a:solidFill>
                  <a:srgbClr val="B18413"/>
                </a:solidFill>
              </a:rPr>
              <a:t>improved</a:t>
            </a:r>
            <a:r>
              <a:rPr lang="es-ES" dirty="0" smtClean="0">
                <a:solidFill>
                  <a:srgbClr val="B18413"/>
                </a:solidFill>
              </a:rPr>
              <a:t> </a:t>
            </a:r>
            <a:r>
              <a:rPr lang="es-ES" dirty="0" err="1" smtClean="0">
                <a:solidFill>
                  <a:srgbClr val="B18413"/>
                </a:solidFill>
              </a:rPr>
              <a:t>their</a:t>
            </a:r>
            <a:r>
              <a:rPr lang="es-ES" dirty="0" smtClean="0">
                <a:solidFill>
                  <a:srgbClr val="B18413"/>
                </a:solidFill>
              </a:rPr>
              <a:t> </a:t>
            </a:r>
            <a:r>
              <a:rPr lang="es-ES" dirty="0" err="1" smtClean="0">
                <a:solidFill>
                  <a:srgbClr val="B18413"/>
                </a:solidFill>
              </a:rPr>
              <a:t>English</a:t>
            </a:r>
            <a:r>
              <a:rPr lang="es-ES" dirty="0" smtClean="0">
                <a:solidFill>
                  <a:srgbClr val="B18413"/>
                </a:solidFill>
              </a:rPr>
              <a:t> and ICT </a:t>
            </a:r>
            <a:r>
              <a:rPr lang="es-ES" dirty="0" err="1" smtClean="0">
                <a:solidFill>
                  <a:srgbClr val="B18413"/>
                </a:solidFill>
              </a:rPr>
              <a:t>skills</a:t>
            </a:r>
            <a:r>
              <a:rPr lang="es-ES" dirty="0" smtClean="0">
                <a:solidFill>
                  <a:srgbClr val="B18413"/>
                </a:solidFill>
              </a:rPr>
              <a:t> </a:t>
            </a:r>
          </a:p>
          <a:p>
            <a:endParaRPr lang="es-ES" dirty="0" smtClean="0">
              <a:solidFill>
                <a:srgbClr val="B18413"/>
              </a:solidFill>
            </a:endParaRPr>
          </a:p>
          <a:p>
            <a:endParaRPr lang="es-ES" dirty="0">
              <a:solidFill>
                <a:srgbClr val="B18413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115616" y="3562439"/>
            <a:ext cx="28083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>
                <a:solidFill>
                  <a:srgbClr val="00B0F0"/>
                </a:solidFill>
              </a:rPr>
              <a:t>Their</a:t>
            </a:r>
            <a:r>
              <a:rPr lang="es-ES" dirty="0" smtClean="0">
                <a:solidFill>
                  <a:srgbClr val="00B0F0"/>
                </a:solidFill>
              </a:rPr>
              <a:t> </a:t>
            </a:r>
            <a:r>
              <a:rPr lang="es-ES" dirty="0" err="1" smtClean="0">
                <a:solidFill>
                  <a:srgbClr val="00B0F0"/>
                </a:solidFill>
              </a:rPr>
              <a:t>favourite</a:t>
            </a:r>
            <a:r>
              <a:rPr lang="es-ES" dirty="0" smtClean="0">
                <a:solidFill>
                  <a:srgbClr val="00B0F0"/>
                </a:solidFill>
              </a:rPr>
              <a:t> </a:t>
            </a:r>
            <a:r>
              <a:rPr lang="es-ES" dirty="0" err="1" smtClean="0">
                <a:solidFill>
                  <a:srgbClr val="00B0F0"/>
                </a:solidFill>
              </a:rPr>
              <a:t>activities</a:t>
            </a:r>
            <a:r>
              <a:rPr lang="es-ES" dirty="0" smtClean="0">
                <a:solidFill>
                  <a:srgbClr val="00B0F0"/>
                </a:solidFill>
              </a:rPr>
              <a:t> </a:t>
            </a:r>
            <a:r>
              <a:rPr lang="es-ES" dirty="0" err="1" smtClean="0">
                <a:solidFill>
                  <a:srgbClr val="00B0F0"/>
                </a:solidFill>
              </a:rPr>
              <a:t>have</a:t>
            </a:r>
            <a:r>
              <a:rPr lang="es-ES" dirty="0" smtClean="0">
                <a:solidFill>
                  <a:srgbClr val="00B0F0"/>
                </a:solidFill>
              </a:rPr>
              <a:t> </a:t>
            </a:r>
            <a:r>
              <a:rPr lang="es-ES" dirty="0" err="1" smtClean="0">
                <a:solidFill>
                  <a:srgbClr val="00B0F0"/>
                </a:solidFill>
              </a:rPr>
              <a:t>been</a:t>
            </a:r>
            <a:r>
              <a:rPr lang="es-ES" dirty="0" smtClean="0">
                <a:solidFill>
                  <a:srgbClr val="00B0F0"/>
                </a:solidFill>
              </a:rPr>
              <a:t> </a:t>
            </a:r>
            <a:r>
              <a:rPr lang="es-ES" dirty="0" err="1" smtClean="0">
                <a:solidFill>
                  <a:srgbClr val="00B0F0"/>
                </a:solidFill>
              </a:rPr>
              <a:t>to</a:t>
            </a:r>
            <a:r>
              <a:rPr lang="es-ES" dirty="0" smtClean="0">
                <a:solidFill>
                  <a:srgbClr val="00B0F0"/>
                </a:solidFill>
              </a:rPr>
              <a:t> </a:t>
            </a:r>
            <a:r>
              <a:rPr lang="es-ES" dirty="0" err="1" smtClean="0">
                <a:solidFill>
                  <a:srgbClr val="00B0F0"/>
                </a:solidFill>
              </a:rPr>
              <a:t>participate</a:t>
            </a:r>
            <a:r>
              <a:rPr lang="es-ES" dirty="0" smtClean="0">
                <a:solidFill>
                  <a:srgbClr val="00B0F0"/>
                </a:solidFill>
              </a:rPr>
              <a:t> in </a:t>
            </a:r>
            <a:r>
              <a:rPr lang="es-ES" dirty="0" err="1" smtClean="0">
                <a:solidFill>
                  <a:srgbClr val="00B0F0"/>
                </a:solidFill>
              </a:rPr>
              <a:t>forums</a:t>
            </a:r>
            <a:r>
              <a:rPr lang="es-ES" dirty="0" smtClean="0">
                <a:solidFill>
                  <a:srgbClr val="00B0F0"/>
                </a:solidFill>
              </a:rPr>
              <a:t>, logo </a:t>
            </a:r>
            <a:r>
              <a:rPr lang="es-ES" dirty="0" err="1" smtClean="0">
                <a:solidFill>
                  <a:srgbClr val="00B0F0"/>
                </a:solidFill>
              </a:rPr>
              <a:t>competition</a:t>
            </a:r>
            <a:r>
              <a:rPr lang="es-ES" dirty="0" smtClean="0">
                <a:solidFill>
                  <a:srgbClr val="00B0F0"/>
                </a:solidFill>
              </a:rPr>
              <a:t>, and do </a:t>
            </a:r>
            <a:r>
              <a:rPr lang="es-ES" dirty="0" err="1" smtClean="0">
                <a:solidFill>
                  <a:srgbClr val="00B0F0"/>
                </a:solidFill>
              </a:rPr>
              <a:t>the</a:t>
            </a:r>
            <a:r>
              <a:rPr lang="es-ES" dirty="0" smtClean="0">
                <a:solidFill>
                  <a:srgbClr val="00B0F0"/>
                </a:solidFill>
              </a:rPr>
              <a:t> </a:t>
            </a:r>
            <a:r>
              <a:rPr lang="es-ES" dirty="0" err="1" smtClean="0">
                <a:solidFill>
                  <a:srgbClr val="00B0F0"/>
                </a:solidFill>
              </a:rPr>
              <a:t>survey</a:t>
            </a:r>
            <a:r>
              <a:rPr lang="es-ES" dirty="0" smtClean="0">
                <a:solidFill>
                  <a:srgbClr val="00B0F0"/>
                </a:solidFill>
              </a:rPr>
              <a:t>.</a:t>
            </a:r>
          </a:p>
          <a:p>
            <a:endParaRPr lang="es-ES" dirty="0" smtClean="0">
              <a:solidFill>
                <a:srgbClr val="B18413"/>
              </a:solidFill>
            </a:endParaRPr>
          </a:p>
          <a:p>
            <a:endParaRPr lang="es-ES" dirty="0">
              <a:solidFill>
                <a:srgbClr val="B18413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assessment 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7864" y="411510"/>
            <a:ext cx="3924569" cy="1540798"/>
          </a:xfrm>
          <a:prstGeom prst="rect">
            <a:avLst/>
          </a:prstGeom>
        </p:spPr>
      </p:pic>
      <p:pic>
        <p:nvPicPr>
          <p:cNvPr id="7" name="6 Imagen" descr="assessment 7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5736" y="2067694"/>
            <a:ext cx="4271280" cy="2041998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6588224" y="1995687"/>
            <a:ext cx="244827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Students</a:t>
            </a:r>
            <a:r>
              <a:rPr lang="es-E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s-ES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think</a:t>
            </a:r>
            <a:r>
              <a:rPr lang="es-E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s-ES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that</a:t>
            </a:r>
            <a:r>
              <a:rPr lang="es-E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s-ES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their</a:t>
            </a:r>
            <a:r>
              <a:rPr lang="es-E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s-ES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authonomy</a:t>
            </a:r>
            <a:r>
              <a:rPr lang="es-E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and </a:t>
            </a:r>
            <a:r>
              <a:rPr lang="es-ES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responsability</a:t>
            </a:r>
            <a:r>
              <a:rPr lang="es-E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has </a:t>
            </a:r>
            <a:r>
              <a:rPr lang="es-ES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improved</a:t>
            </a:r>
            <a:endParaRPr lang="es-ES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endParaRPr lang="es-ES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endParaRPr lang="es-E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5004048" y="4155926"/>
            <a:ext cx="273630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>
                <a:solidFill>
                  <a:srgbClr val="77BACF"/>
                </a:solidFill>
              </a:rPr>
              <a:t>The</a:t>
            </a:r>
            <a:r>
              <a:rPr lang="es-ES" dirty="0" smtClean="0">
                <a:solidFill>
                  <a:srgbClr val="77BACF"/>
                </a:solidFill>
              </a:rPr>
              <a:t> </a:t>
            </a:r>
            <a:r>
              <a:rPr lang="es-ES" dirty="0" err="1" smtClean="0">
                <a:solidFill>
                  <a:srgbClr val="77BACF"/>
                </a:solidFill>
              </a:rPr>
              <a:t>vast</a:t>
            </a:r>
            <a:r>
              <a:rPr lang="es-ES" dirty="0" smtClean="0">
                <a:solidFill>
                  <a:srgbClr val="77BACF"/>
                </a:solidFill>
              </a:rPr>
              <a:t> </a:t>
            </a:r>
            <a:r>
              <a:rPr lang="es-ES" dirty="0" err="1" smtClean="0">
                <a:solidFill>
                  <a:srgbClr val="77BACF"/>
                </a:solidFill>
              </a:rPr>
              <a:t>majority</a:t>
            </a:r>
            <a:r>
              <a:rPr lang="es-ES" dirty="0" smtClean="0">
                <a:solidFill>
                  <a:srgbClr val="77BACF"/>
                </a:solidFill>
              </a:rPr>
              <a:t> of </a:t>
            </a:r>
            <a:r>
              <a:rPr lang="es-ES" dirty="0" err="1" smtClean="0">
                <a:solidFill>
                  <a:srgbClr val="77BACF"/>
                </a:solidFill>
              </a:rPr>
              <a:t>participants</a:t>
            </a:r>
            <a:r>
              <a:rPr lang="es-ES" dirty="0" smtClean="0">
                <a:solidFill>
                  <a:srgbClr val="77BACF"/>
                </a:solidFill>
              </a:rPr>
              <a:t> are </a:t>
            </a:r>
            <a:r>
              <a:rPr lang="es-ES" dirty="0" err="1" smtClean="0">
                <a:solidFill>
                  <a:srgbClr val="77BACF"/>
                </a:solidFill>
              </a:rPr>
              <a:t>satisfied</a:t>
            </a:r>
            <a:r>
              <a:rPr lang="es-ES" dirty="0" smtClean="0">
                <a:solidFill>
                  <a:srgbClr val="77BACF"/>
                </a:solidFill>
              </a:rPr>
              <a:t> </a:t>
            </a:r>
            <a:r>
              <a:rPr lang="es-ES" dirty="0" err="1" smtClean="0">
                <a:solidFill>
                  <a:srgbClr val="77BACF"/>
                </a:solidFill>
              </a:rPr>
              <a:t>with</a:t>
            </a:r>
            <a:r>
              <a:rPr lang="es-ES" dirty="0" smtClean="0">
                <a:solidFill>
                  <a:srgbClr val="77BACF"/>
                </a:solidFill>
              </a:rPr>
              <a:t> </a:t>
            </a:r>
            <a:r>
              <a:rPr lang="es-ES" dirty="0" err="1" smtClean="0">
                <a:solidFill>
                  <a:srgbClr val="77BACF"/>
                </a:solidFill>
              </a:rPr>
              <a:t>their</a:t>
            </a:r>
            <a:r>
              <a:rPr lang="es-ES" dirty="0" smtClean="0">
                <a:solidFill>
                  <a:srgbClr val="77BACF"/>
                </a:solidFill>
              </a:rPr>
              <a:t> </a:t>
            </a:r>
            <a:r>
              <a:rPr lang="es-ES" dirty="0" err="1" smtClean="0">
                <a:solidFill>
                  <a:srgbClr val="77BACF"/>
                </a:solidFill>
              </a:rPr>
              <a:t>contribution</a:t>
            </a:r>
            <a:r>
              <a:rPr lang="es-ES" dirty="0" smtClean="0">
                <a:solidFill>
                  <a:srgbClr val="77BACF"/>
                </a:solidFill>
              </a:rPr>
              <a:t> </a:t>
            </a:r>
            <a:r>
              <a:rPr lang="es-ES" dirty="0" err="1" smtClean="0">
                <a:solidFill>
                  <a:srgbClr val="77BACF"/>
                </a:solidFill>
              </a:rPr>
              <a:t>to</a:t>
            </a:r>
            <a:r>
              <a:rPr lang="es-ES" dirty="0" smtClean="0">
                <a:solidFill>
                  <a:srgbClr val="77BACF"/>
                </a:solidFill>
              </a:rPr>
              <a:t> </a:t>
            </a:r>
            <a:r>
              <a:rPr lang="es-ES" dirty="0" err="1" smtClean="0">
                <a:solidFill>
                  <a:srgbClr val="77BACF"/>
                </a:solidFill>
              </a:rPr>
              <a:t>the</a:t>
            </a:r>
            <a:r>
              <a:rPr lang="es-ES" dirty="0" smtClean="0">
                <a:solidFill>
                  <a:srgbClr val="77BACF"/>
                </a:solidFill>
              </a:rPr>
              <a:t> </a:t>
            </a:r>
            <a:r>
              <a:rPr lang="es-ES" dirty="0" err="1" smtClean="0">
                <a:solidFill>
                  <a:srgbClr val="77BACF"/>
                </a:solidFill>
              </a:rPr>
              <a:t>project</a:t>
            </a:r>
            <a:endParaRPr lang="es-ES" dirty="0" smtClean="0">
              <a:solidFill>
                <a:srgbClr val="77BACF"/>
              </a:solidFill>
            </a:endParaRPr>
          </a:p>
          <a:p>
            <a:endParaRPr lang="es-ES" dirty="0" smtClean="0">
              <a:solidFill>
                <a:srgbClr val="77BACF"/>
              </a:solidFill>
            </a:endParaRPr>
          </a:p>
          <a:p>
            <a:endParaRPr lang="es-ES" dirty="0">
              <a:solidFill>
                <a:srgbClr val="77BACF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 descr="assessment 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1719" y="267494"/>
            <a:ext cx="5129691" cy="1944216"/>
          </a:xfrm>
          <a:prstGeom prst="rect">
            <a:avLst/>
          </a:prstGeom>
        </p:spPr>
      </p:pic>
      <p:pic>
        <p:nvPicPr>
          <p:cNvPr id="9" name="8 Imagen" descr="assessment 9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94571" y="2355726"/>
            <a:ext cx="4549429" cy="2304256"/>
          </a:xfrm>
          <a:prstGeom prst="rect">
            <a:avLst/>
          </a:prstGeom>
        </p:spPr>
      </p:pic>
      <p:sp>
        <p:nvSpPr>
          <p:cNvPr id="11" name="10 CuadroTexto"/>
          <p:cNvSpPr txBox="1"/>
          <p:nvPr/>
        </p:nvSpPr>
        <p:spPr>
          <a:xfrm>
            <a:off x="1979712" y="2283719"/>
            <a:ext cx="266429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>
                <a:solidFill>
                  <a:srgbClr val="00CC00"/>
                </a:solidFill>
              </a:rPr>
              <a:t>Some</a:t>
            </a:r>
            <a:r>
              <a:rPr lang="es-ES" dirty="0" smtClean="0">
                <a:solidFill>
                  <a:srgbClr val="00CC00"/>
                </a:solidFill>
              </a:rPr>
              <a:t> </a:t>
            </a:r>
            <a:r>
              <a:rPr lang="es-ES" dirty="0" err="1" smtClean="0">
                <a:solidFill>
                  <a:srgbClr val="00CC00"/>
                </a:solidFill>
              </a:rPr>
              <a:t>students</a:t>
            </a:r>
            <a:r>
              <a:rPr lang="es-ES" dirty="0" smtClean="0">
                <a:solidFill>
                  <a:srgbClr val="00CC00"/>
                </a:solidFill>
              </a:rPr>
              <a:t> </a:t>
            </a:r>
            <a:r>
              <a:rPr lang="es-ES" dirty="0" err="1" smtClean="0">
                <a:solidFill>
                  <a:srgbClr val="00CC00"/>
                </a:solidFill>
              </a:rPr>
              <a:t>had</a:t>
            </a:r>
            <a:r>
              <a:rPr lang="es-ES" dirty="0" smtClean="0">
                <a:solidFill>
                  <a:srgbClr val="00CC00"/>
                </a:solidFill>
              </a:rPr>
              <a:t> </a:t>
            </a:r>
            <a:r>
              <a:rPr lang="es-ES" dirty="0" err="1" smtClean="0">
                <a:solidFill>
                  <a:srgbClr val="00CC00"/>
                </a:solidFill>
              </a:rPr>
              <a:t>difficulties</a:t>
            </a:r>
            <a:r>
              <a:rPr lang="es-ES" dirty="0" smtClean="0">
                <a:solidFill>
                  <a:srgbClr val="00CC00"/>
                </a:solidFill>
              </a:rPr>
              <a:t> </a:t>
            </a:r>
            <a:r>
              <a:rPr lang="es-ES" dirty="0" err="1" smtClean="0">
                <a:solidFill>
                  <a:srgbClr val="00CC00"/>
                </a:solidFill>
              </a:rPr>
              <a:t>related</a:t>
            </a:r>
            <a:r>
              <a:rPr lang="es-ES" dirty="0" smtClean="0">
                <a:solidFill>
                  <a:srgbClr val="00CC00"/>
                </a:solidFill>
              </a:rPr>
              <a:t> </a:t>
            </a:r>
            <a:r>
              <a:rPr lang="es-ES" dirty="0" err="1" smtClean="0">
                <a:solidFill>
                  <a:srgbClr val="00CC00"/>
                </a:solidFill>
              </a:rPr>
              <a:t>to</a:t>
            </a:r>
            <a:r>
              <a:rPr lang="es-ES" dirty="0" smtClean="0">
                <a:solidFill>
                  <a:srgbClr val="00CC00"/>
                </a:solidFill>
              </a:rPr>
              <a:t> </a:t>
            </a:r>
            <a:r>
              <a:rPr lang="es-ES" dirty="0" err="1" smtClean="0">
                <a:solidFill>
                  <a:srgbClr val="00CC00"/>
                </a:solidFill>
              </a:rPr>
              <a:t>language</a:t>
            </a:r>
            <a:r>
              <a:rPr lang="es-ES" dirty="0" smtClean="0">
                <a:solidFill>
                  <a:srgbClr val="00CC00"/>
                </a:solidFill>
              </a:rPr>
              <a:t> </a:t>
            </a:r>
            <a:r>
              <a:rPr lang="es-ES" dirty="0" err="1" smtClean="0">
                <a:solidFill>
                  <a:srgbClr val="00CC00"/>
                </a:solidFill>
              </a:rPr>
              <a:t>or</a:t>
            </a:r>
            <a:r>
              <a:rPr lang="es-ES" dirty="0" smtClean="0">
                <a:solidFill>
                  <a:srgbClr val="00CC00"/>
                </a:solidFill>
              </a:rPr>
              <a:t> </a:t>
            </a:r>
            <a:r>
              <a:rPr lang="es-ES" dirty="0" err="1" smtClean="0">
                <a:solidFill>
                  <a:srgbClr val="00CC00"/>
                </a:solidFill>
              </a:rPr>
              <a:t>expressing</a:t>
            </a:r>
            <a:r>
              <a:rPr lang="es-ES" dirty="0" smtClean="0">
                <a:solidFill>
                  <a:srgbClr val="00CC00"/>
                </a:solidFill>
              </a:rPr>
              <a:t> ideas</a:t>
            </a:r>
          </a:p>
          <a:p>
            <a:endParaRPr lang="es-ES" dirty="0" smtClean="0">
              <a:solidFill>
                <a:srgbClr val="00CC00"/>
              </a:solidFill>
            </a:endParaRPr>
          </a:p>
          <a:p>
            <a:endParaRPr lang="es-ES" dirty="0">
              <a:solidFill>
                <a:srgbClr val="00CC00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2051720" y="3435846"/>
            <a:ext cx="266429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dirty="0" err="1" smtClean="0">
                <a:solidFill>
                  <a:srgbClr val="6699FF"/>
                </a:solidFill>
              </a:rPr>
              <a:t>The</a:t>
            </a:r>
            <a:r>
              <a:rPr lang="es-ES" dirty="0" smtClean="0">
                <a:solidFill>
                  <a:srgbClr val="6699FF"/>
                </a:solidFill>
              </a:rPr>
              <a:t> </a:t>
            </a:r>
            <a:r>
              <a:rPr lang="es-ES" dirty="0" err="1" smtClean="0">
                <a:solidFill>
                  <a:srgbClr val="6699FF"/>
                </a:solidFill>
              </a:rPr>
              <a:t>participants</a:t>
            </a:r>
            <a:r>
              <a:rPr lang="es-ES" dirty="0" smtClean="0">
                <a:solidFill>
                  <a:srgbClr val="6699FF"/>
                </a:solidFill>
              </a:rPr>
              <a:t> are </a:t>
            </a:r>
            <a:r>
              <a:rPr lang="es-ES" dirty="0" err="1" smtClean="0">
                <a:solidFill>
                  <a:srgbClr val="6699FF"/>
                </a:solidFill>
              </a:rPr>
              <a:t>mostly</a:t>
            </a:r>
            <a:r>
              <a:rPr lang="es-ES" dirty="0" smtClean="0">
                <a:solidFill>
                  <a:srgbClr val="6699FF"/>
                </a:solidFill>
              </a:rPr>
              <a:t> </a:t>
            </a:r>
            <a:r>
              <a:rPr lang="es-ES" dirty="0" err="1" smtClean="0">
                <a:solidFill>
                  <a:srgbClr val="6699FF"/>
                </a:solidFill>
              </a:rPr>
              <a:t>satisfied</a:t>
            </a:r>
            <a:r>
              <a:rPr lang="es-ES" dirty="0" smtClean="0">
                <a:solidFill>
                  <a:srgbClr val="6699FF"/>
                </a:solidFill>
              </a:rPr>
              <a:t> </a:t>
            </a:r>
            <a:r>
              <a:rPr lang="es-ES" dirty="0" err="1" smtClean="0">
                <a:solidFill>
                  <a:srgbClr val="6699FF"/>
                </a:solidFill>
              </a:rPr>
              <a:t>with</a:t>
            </a:r>
            <a:r>
              <a:rPr lang="es-ES" dirty="0" smtClean="0">
                <a:solidFill>
                  <a:srgbClr val="6699FF"/>
                </a:solidFill>
              </a:rPr>
              <a:t> </a:t>
            </a:r>
            <a:r>
              <a:rPr lang="es-ES" dirty="0" err="1" smtClean="0">
                <a:solidFill>
                  <a:srgbClr val="6699FF"/>
                </a:solidFill>
              </a:rPr>
              <a:t>the</a:t>
            </a:r>
            <a:r>
              <a:rPr lang="es-ES" dirty="0" smtClean="0">
                <a:solidFill>
                  <a:srgbClr val="6699FF"/>
                </a:solidFill>
              </a:rPr>
              <a:t> </a:t>
            </a:r>
            <a:r>
              <a:rPr lang="es-ES" dirty="0" err="1" smtClean="0">
                <a:solidFill>
                  <a:srgbClr val="6699FF"/>
                </a:solidFill>
              </a:rPr>
              <a:t>interaction</a:t>
            </a:r>
            <a:r>
              <a:rPr lang="es-ES" dirty="0" smtClean="0">
                <a:solidFill>
                  <a:srgbClr val="6699FF"/>
                </a:solidFill>
              </a:rPr>
              <a:t> </a:t>
            </a:r>
            <a:r>
              <a:rPr lang="es-ES" dirty="0" err="1" smtClean="0">
                <a:solidFill>
                  <a:srgbClr val="6699FF"/>
                </a:solidFill>
              </a:rPr>
              <a:t>among</a:t>
            </a:r>
            <a:r>
              <a:rPr lang="es-ES" dirty="0" smtClean="0">
                <a:solidFill>
                  <a:srgbClr val="6699FF"/>
                </a:solidFill>
              </a:rPr>
              <a:t> </a:t>
            </a:r>
            <a:r>
              <a:rPr lang="es-ES" dirty="0" err="1" smtClean="0">
                <a:solidFill>
                  <a:srgbClr val="6699FF"/>
                </a:solidFill>
              </a:rPr>
              <a:t>them</a:t>
            </a:r>
            <a:endParaRPr lang="es-ES" dirty="0" smtClean="0">
              <a:solidFill>
                <a:srgbClr val="6699FF"/>
              </a:solidFill>
            </a:endParaRPr>
          </a:p>
          <a:p>
            <a:pPr algn="r"/>
            <a:endParaRPr lang="es-ES" dirty="0" smtClean="0">
              <a:solidFill>
                <a:srgbClr val="6699FF"/>
              </a:solidFill>
            </a:endParaRPr>
          </a:p>
          <a:p>
            <a:pPr algn="r"/>
            <a:endParaRPr lang="es-ES" dirty="0">
              <a:solidFill>
                <a:srgbClr val="6699FF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Imagen" descr="assessment 1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179970">
            <a:off x="2151273" y="393321"/>
            <a:ext cx="4393511" cy="3074280"/>
          </a:xfrm>
          <a:prstGeom prst="rect">
            <a:avLst/>
          </a:prstGeom>
        </p:spPr>
      </p:pic>
      <p:pic>
        <p:nvPicPr>
          <p:cNvPr id="11" name="10 Imagen" descr="assessment 11b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993335">
            <a:off x="5403438" y="2279415"/>
            <a:ext cx="4011847" cy="2362004"/>
          </a:xfrm>
          <a:prstGeom prst="rect">
            <a:avLst/>
          </a:prstGeom>
        </p:spPr>
      </p:pic>
      <p:sp>
        <p:nvSpPr>
          <p:cNvPr id="12" name="11 CuadroTexto"/>
          <p:cNvSpPr txBox="1"/>
          <p:nvPr/>
        </p:nvSpPr>
        <p:spPr>
          <a:xfrm>
            <a:off x="3563888" y="4189393"/>
            <a:ext cx="26642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>
                <a:solidFill>
                  <a:srgbClr val="FF0000"/>
                </a:solidFill>
              </a:rPr>
              <a:t>Most</a:t>
            </a:r>
            <a:r>
              <a:rPr lang="es-ES" dirty="0" smtClean="0">
                <a:solidFill>
                  <a:srgbClr val="FF0000"/>
                </a:solidFill>
              </a:rPr>
              <a:t> </a:t>
            </a:r>
            <a:r>
              <a:rPr lang="es-ES" dirty="0" err="1" smtClean="0">
                <a:solidFill>
                  <a:srgbClr val="FF0000"/>
                </a:solidFill>
              </a:rPr>
              <a:t>students</a:t>
            </a:r>
            <a:r>
              <a:rPr lang="es-ES" dirty="0" smtClean="0">
                <a:solidFill>
                  <a:srgbClr val="FF0000"/>
                </a:solidFill>
              </a:rPr>
              <a:t> </a:t>
            </a:r>
            <a:r>
              <a:rPr lang="es-ES" dirty="0" err="1" smtClean="0">
                <a:solidFill>
                  <a:srgbClr val="FF0000"/>
                </a:solidFill>
              </a:rPr>
              <a:t>have</a:t>
            </a:r>
            <a:r>
              <a:rPr lang="es-ES" dirty="0" smtClean="0">
                <a:solidFill>
                  <a:srgbClr val="FF0000"/>
                </a:solidFill>
              </a:rPr>
              <a:t> </a:t>
            </a:r>
            <a:r>
              <a:rPr lang="es-ES" dirty="0" err="1" smtClean="0">
                <a:solidFill>
                  <a:srgbClr val="FF0000"/>
                </a:solidFill>
              </a:rPr>
              <a:t>been</a:t>
            </a:r>
            <a:r>
              <a:rPr lang="es-ES" dirty="0" smtClean="0">
                <a:solidFill>
                  <a:srgbClr val="FF0000"/>
                </a:solidFill>
              </a:rPr>
              <a:t> </a:t>
            </a:r>
            <a:r>
              <a:rPr lang="es-ES" dirty="0" err="1" smtClean="0">
                <a:solidFill>
                  <a:srgbClr val="FF0000"/>
                </a:solidFill>
              </a:rPr>
              <a:t>really</a:t>
            </a:r>
            <a:r>
              <a:rPr lang="es-ES" dirty="0" smtClean="0">
                <a:solidFill>
                  <a:srgbClr val="FF0000"/>
                </a:solidFill>
              </a:rPr>
              <a:t> </a:t>
            </a:r>
            <a:r>
              <a:rPr lang="es-ES" dirty="0" err="1" smtClean="0">
                <a:solidFill>
                  <a:srgbClr val="FF0000"/>
                </a:solidFill>
              </a:rPr>
              <a:t>motivated</a:t>
            </a:r>
            <a:r>
              <a:rPr lang="es-ES" dirty="0" smtClean="0">
                <a:solidFill>
                  <a:srgbClr val="FF0000"/>
                </a:solidFill>
              </a:rPr>
              <a:t> </a:t>
            </a:r>
            <a:r>
              <a:rPr lang="es-ES" dirty="0" err="1" smtClean="0">
                <a:solidFill>
                  <a:srgbClr val="FF0000"/>
                </a:solidFill>
              </a:rPr>
              <a:t>during</a:t>
            </a:r>
            <a:r>
              <a:rPr lang="es-ES" dirty="0" smtClean="0">
                <a:solidFill>
                  <a:srgbClr val="FF0000"/>
                </a:solidFill>
              </a:rPr>
              <a:t> </a:t>
            </a:r>
            <a:r>
              <a:rPr lang="es-ES" dirty="0" err="1" smtClean="0">
                <a:solidFill>
                  <a:srgbClr val="FF0000"/>
                </a:solidFill>
              </a:rPr>
              <a:t>the</a:t>
            </a:r>
            <a:r>
              <a:rPr lang="es-ES" dirty="0" smtClean="0">
                <a:solidFill>
                  <a:srgbClr val="FF0000"/>
                </a:solidFill>
              </a:rPr>
              <a:t> </a:t>
            </a:r>
            <a:r>
              <a:rPr lang="es-ES" dirty="0" err="1" smtClean="0">
                <a:solidFill>
                  <a:srgbClr val="FF0000"/>
                </a:solidFill>
              </a:rPr>
              <a:t>project</a:t>
            </a:r>
            <a:endParaRPr lang="es-ES" dirty="0" smtClean="0">
              <a:solidFill>
                <a:srgbClr val="FF0000"/>
              </a:solidFill>
            </a:endParaRPr>
          </a:p>
          <a:p>
            <a:endParaRPr lang="es-ES" dirty="0" smtClean="0">
              <a:solidFill>
                <a:srgbClr val="FF0000"/>
              </a:solidFill>
            </a:endParaRPr>
          </a:p>
          <a:p>
            <a:endParaRPr lang="es-E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assessment 1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4007" y="267494"/>
            <a:ext cx="4359939" cy="1872208"/>
          </a:xfrm>
          <a:prstGeom prst="rect">
            <a:avLst/>
          </a:prstGeom>
        </p:spPr>
      </p:pic>
      <p:pic>
        <p:nvPicPr>
          <p:cNvPr id="8" name="7 Imagen" descr="assessment 13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96881" y="2067694"/>
            <a:ext cx="4267607" cy="1800200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1043608" y="1707654"/>
            <a:ext cx="28083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800" dirty="0" err="1" smtClean="0">
                <a:solidFill>
                  <a:schemeClr val="bg1"/>
                </a:solidFill>
              </a:rPr>
              <a:t>Most</a:t>
            </a:r>
            <a:r>
              <a:rPr lang="es-ES" sz="1800" dirty="0" smtClean="0">
                <a:solidFill>
                  <a:schemeClr val="bg1"/>
                </a:solidFill>
              </a:rPr>
              <a:t> of </a:t>
            </a:r>
            <a:r>
              <a:rPr lang="es-ES" sz="1800" dirty="0" err="1" smtClean="0">
                <a:solidFill>
                  <a:schemeClr val="bg1"/>
                </a:solidFill>
              </a:rPr>
              <a:t>the</a:t>
            </a:r>
            <a:r>
              <a:rPr lang="es-ES" sz="1800" dirty="0" smtClean="0">
                <a:solidFill>
                  <a:schemeClr val="bg1"/>
                </a:solidFill>
              </a:rPr>
              <a:t> </a:t>
            </a:r>
            <a:r>
              <a:rPr lang="es-ES" sz="1800" dirty="0" err="1" smtClean="0">
                <a:solidFill>
                  <a:schemeClr val="bg1"/>
                </a:solidFill>
              </a:rPr>
              <a:t>participants</a:t>
            </a:r>
            <a:r>
              <a:rPr lang="es-ES" sz="1800" dirty="0" smtClean="0">
                <a:solidFill>
                  <a:schemeClr val="bg1"/>
                </a:solidFill>
              </a:rPr>
              <a:t> </a:t>
            </a:r>
            <a:r>
              <a:rPr lang="es-ES" sz="1800" dirty="0" err="1" smtClean="0">
                <a:solidFill>
                  <a:schemeClr val="bg1"/>
                </a:solidFill>
              </a:rPr>
              <a:t>would</a:t>
            </a:r>
            <a:r>
              <a:rPr lang="es-ES" sz="1800" dirty="0" smtClean="0">
                <a:solidFill>
                  <a:schemeClr val="bg1"/>
                </a:solidFill>
              </a:rPr>
              <a:t> </a:t>
            </a:r>
            <a:r>
              <a:rPr lang="es-ES" sz="1800" dirty="0" err="1" smtClean="0">
                <a:solidFill>
                  <a:schemeClr val="bg1"/>
                </a:solidFill>
              </a:rPr>
              <a:t>be</a:t>
            </a:r>
            <a:r>
              <a:rPr lang="es-ES" sz="1800" dirty="0" smtClean="0">
                <a:solidFill>
                  <a:schemeClr val="bg1"/>
                </a:solidFill>
              </a:rPr>
              <a:t> </a:t>
            </a:r>
            <a:r>
              <a:rPr lang="es-ES" sz="1800" dirty="0" err="1" smtClean="0">
                <a:solidFill>
                  <a:schemeClr val="bg1"/>
                </a:solidFill>
              </a:rPr>
              <a:t>repeat</a:t>
            </a:r>
            <a:r>
              <a:rPr lang="es-ES" sz="1800" dirty="0" smtClean="0">
                <a:solidFill>
                  <a:schemeClr val="bg1"/>
                </a:solidFill>
              </a:rPr>
              <a:t> </a:t>
            </a:r>
            <a:r>
              <a:rPr lang="es-ES" sz="1800" dirty="0" err="1" smtClean="0">
                <a:solidFill>
                  <a:schemeClr val="bg1"/>
                </a:solidFill>
              </a:rPr>
              <a:t>this</a:t>
            </a:r>
            <a:r>
              <a:rPr lang="es-ES" sz="1800" dirty="0" smtClean="0">
                <a:solidFill>
                  <a:schemeClr val="bg1"/>
                </a:solidFill>
              </a:rPr>
              <a:t> </a:t>
            </a:r>
            <a:r>
              <a:rPr lang="es-ES" sz="1800" dirty="0" err="1" smtClean="0">
                <a:solidFill>
                  <a:schemeClr val="bg1"/>
                </a:solidFill>
              </a:rPr>
              <a:t>etwining</a:t>
            </a:r>
            <a:r>
              <a:rPr lang="es-ES" sz="1800" dirty="0" smtClean="0">
                <a:solidFill>
                  <a:schemeClr val="bg1"/>
                </a:solidFill>
              </a:rPr>
              <a:t> </a:t>
            </a:r>
            <a:r>
              <a:rPr lang="es-ES" sz="1800" dirty="0" err="1" smtClean="0">
                <a:solidFill>
                  <a:schemeClr val="bg1"/>
                </a:solidFill>
              </a:rPr>
              <a:t>experience</a:t>
            </a:r>
            <a:r>
              <a:rPr lang="es-ES" sz="1800" dirty="0" smtClean="0">
                <a:solidFill>
                  <a:schemeClr val="bg1"/>
                </a:solidFill>
              </a:rPr>
              <a:t>, and </a:t>
            </a:r>
            <a:r>
              <a:rPr lang="es-ES" sz="1800" dirty="0" err="1" smtClean="0">
                <a:solidFill>
                  <a:schemeClr val="bg1"/>
                </a:solidFill>
              </a:rPr>
              <a:t>it</a:t>
            </a:r>
            <a:r>
              <a:rPr lang="es-ES" sz="1800" dirty="0" smtClean="0">
                <a:solidFill>
                  <a:schemeClr val="bg1"/>
                </a:solidFill>
              </a:rPr>
              <a:t> has </a:t>
            </a:r>
            <a:r>
              <a:rPr lang="es-ES" sz="1800" dirty="0" err="1" smtClean="0">
                <a:solidFill>
                  <a:schemeClr val="bg1"/>
                </a:solidFill>
              </a:rPr>
              <a:t>been</a:t>
            </a:r>
            <a:r>
              <a:rPr lang="es-ES" sz="1800" dirty="0" smtClean="0">
                <a:solidFill>
                  <a:schemeClr val="bg1"/>
                </a:solidFill>
              </a:rPr>
              <a:t> </a:t>
            </a:r>
            <a:r>
              <a:rPr lang="es-ES" sz="1800" dirty="0" err="1" smtClean="0">
                <a:solidFill>
                  <a:schemeClr val="bg1"/>
                </a:solidFill>
              </a:rPr>
              <a:t>considered</a:t>
            </a:r>
            <a:r>
              <a:rPr lang="es-ES" sz="1800" dirty="0" smtClean="0">
                <a:solidFill>
                  <a:schemeClr val="bg1"/>
                </a:solidFill>
              </a:rPr>
              <a:t> as a GOOD EXPERIENCE</a:t>
            </a:r>
            <a:endParaRPr lang="es-E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Shape 400"/>
          <p:cNvSpPr txBox="1">
            <a:spLocks noGrp="1"/>
          </p:cNvSpPr>
          <p:nvPr>
            <p:ph type="ctrTitle" idx="4294967295"/>
          </p:nvPr>
        </p:nvSpPr>
        <p:spPr>
          <a:xfrm>
            <a:off x="685800" y="6689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 b="1" dirty="0" smtClean="0">
                <a:solidFill>
                  <a:srgbClr val="C00000"/>
                </a:solidFill>
              </a:rPr>
              <a:t>Thanks for your participation!</a:t>
            </a:r>
            <a:endParaRPr lang="en" sz="4800" b="1" dirty="0">
              <a:solidFill>
                <a:srgbClr val="C00000"/>
              </a:solidFill>
            </a:endParaRPr>
          </a:p>
        </p:txBody>
      </p:sp>
      <p:sp>
        <p:nvSpPr>
          <p:cNvPr id="403" name="Shape 403"/>
          <p:cNvSpPr/>
          <p:nvPr/>
        </p:nvSpPr>
        <p:spPr>
          <a:xfrm>
            <a:off x="3707904" y="2211710"/>
            <a:ext cx="1656184" cy="1584176"/>
          </a:xfrm>
          <a:custGeom>
            <a:avLst/>
            <a:gdLst/>
            <a:ahLst/>
            <a:cxnLst/>
            <a:rect l="0" t="0" r="0" b="0"/>
            <a:pathLst>
              <a:path w="15290" h="15290" extrusionOk="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1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1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11308" y="10210"/>
                </a:moveTo>
                <a:lnTo>
                  <a:pt x="11406" y="10234"/>
                </a:lnTo>
                <a:lnTo>
                  <a:pt x="11479" y="10259"/>
                </a:lnTo>
                <a:lnTo>
                  <a:pt x="11577" y="10307"/>
                </a:lnTo>
                <a:lnTo>
                  <a:pt x="11650" y="10356"/>
                </a:lnTo>
                <a:lnTo>
                  <a:pt x="11699" y="10430"/>
                </a:lnTo>
                <a:lnTo>
                  <a:pt x="11748" y="10527"/>
                </a:lnTo>
                <a:lnTo>
                  <a:pt x="11772" y="10625"/>
                </a:lnTo>
                <a:lnTo>
                  <a:pt x="11797" y="10698"/>
                </a:lnTo>
                <a:lnTo>
                  <a:pt x="11772" y="10796"/>
                </a:lnTo>
                <a:lnTo>
                  <a:pt x="11748" y="10894"/>
                </a:lnTo>
                <a:lnTo>
                  <a:pt x="11699" y="10967"/>
                </a:lnTo>
                <a:lnTo>
                  <a:pt x="11650" y="11065"/>
                </a:lnTo>
                <a:lnTo>
                  <a:pt x="11235" y="11431"/>
                </a:lnTo>
                <a:lnTo>
                  <a:pt x="10795" y="11773"/>
                </a:lnTo>
                <a:lnTo>
                  <a:pt x="10307" y="12041"/>
                </a:lnTo>
                <a:lnTo>
                  <a:pt x="9819" y="12286"/>
                </a:lnTo>
                <a:lnTo>
                  <a:pt x="9281" y="12457"/>
                </a:lnTo>
                <a:lnTo>
                  <a:pt x="8768" y="12603"/>
                </a:lnTo>
                <a:lnTo>
                  <a:pt x="8207" y="12676"/>
                </a:lnTo>
                <a:lnTo>
                  <a:pt x="7645" y="12701"/>
                </a:lnTo>
                <a:lnTo>
                  <a:pt x="7083" y="12676"/>
                </a:lnTo>
                <a:lnTo>
                  <a:pt x="6521" y="12603"/>
                </a:lnTo>
                <a:lnTo>
                  <a:pt x="6009" y="12457"/>
                </a:lnTo>
                <a:lnTo>
                  <a:pt x="5471" y="12286"/>
                </a:lnTo>
                <a:lnTo>
                  <a:pt x="4983" y="12041"/>
                </a:lnTo>
                <a:lnTo>
                  <a:pt x="4494" y="11773"/>
                </a:lnTo>
                <a:lnTo>
                  <a:pt x="4055" y="11431"/>
                </a:lnTo>
                <a:lnTo>
                  <a:pt x="3640" y="11065"/>
                </a:lnTo>
                <a:lnTo>
                  <a:pt x="3591" y="10967"/>
                </a:lnTo>
                <a:lnTo>
                  <a:pt x="3542" y="10894"/>
                </a:lnTo>
                <a:lnTo>
                  <a:pt x="3517" y="10796"/>
                </a:lnTo>
                <a:lnTo>
                  <a:pt x="3493" y="10698"/>
                </a:lnTo>
                <a:lnTo>
                  <a:pt x="3517" y="10625"/>
                </a:lnTo>
                <a:lnTo>
                  <a:pt x="3542" y="10527"/>
                </a:lnTo>
                <a:lnTo>
                  <a:pt x="3591" y="10430"/>
                </a:lnTo>
                <a:lnTo>
                  <a:pt x="3640" y="10356"/>
                </a:lnTo>
                <a:lnTo>
                  <a:pt x="3713" y="10307"/>
                </a:lnTo>
                <a:lnTo>
                  <a:pt x="3811" y="10259"/>
                </a:lnTo>
                <a:lnTo>
                  <a:pt x="3884" y="10234"/>
                </a:lnTo>
                <a:lnTo>
                  <a:pt x="3981" y="10210"/>
                </a:lnTo>
                <a:lnTo>
                  <a:pt x="4079" y="10234"/>
                </a:lnTo>
                <a:lnTo>
                  <a:pt x="4177" y="10259"/>
                </a:lnTo>
                <a:lnTo>
                  <a:pt x="4250" y="10307"/>
                </a:lnTo>
                <a:lnTo>
                  <a:pt x="4323" y="10356"/>
                </a:lnTo>
                <a:lnTo>
                  <a:pt x="4690" y="10674"/>
                </a:lnTo>
                <a:lnTo>
                  <a:pt x="5056" y="10942"/>
                </a:lnTo>
                <a:lnTo>
                  <a:pt x="5447" y="11187"/>
                </a:lnTo>
                <a:lnTo>
                  <a:pt x="5862" y="11382"/>
                </a:lnTo>
                <a:lnTo>
                  <a:pt x="6277" y="11529"/>
                </a:lnTo>
                <a:lnTo>
                  <a:pt x="6717" y="11651"/>
                </a:lnTo>
                <a:lnTo>
                  <a:pt x="7181" y="11700"/>
                </a:lnTo>
                <a:lnTo>
                  <a:pt x="7645" y="11724"/>
                </a:lnTo>
                <a:lnTo>
                  <a:pt x="8109" y="11700"/>
                </a:lnTo>
                <a:lnTo>
                  <a:pt x="8573" y="11651"/>
                </a:lnTo>
                <a:lnTo>
                  <a:pt x="9013" y="11529"/>
                </a:lnTo>
                <a:lnTo>
                  <a:pt x="9428" y="11382"/>
                </a:lnTo>
                <a:lnTo>
                  <a:pt x="9843" y="11187"/>
                </a:lnTo>
                <a:lnTo>
                  <a:pt x="10234" y="10942"/>
                </a:lnTo>
                <a:lnTo>
                  <a:pt x="10600" y="10674"/>
                </a:lnTo>
                <a:lnTo>
                  <a:pt x="10966" y="10356"/>
                </a:lnTo>
                <a:lnTo>
                  <a:pt x="11040" y="10307"/>
                </a:lnTo>
                <a:lnTo>
                  <a:pt x="11113" y="10259"/>
                </a:lnTo>
                <a:lnTo>
                  <a:pt x="11211" y="10234"/>
                </a:lnTo>
                <a:lnTo>
                  <a:pt x="11308" y="10210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6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6" y="14533"/>
                </a:lnTo>
                <a:lnTo>
                  <a:pt x="11284" y="14362"/>
                </a:lnTo>
                <a:lnTo>
                  <a:pt x="11601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0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0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1" y="1100"/>
                </a:lnTo>
                <a:lnTo>
                  <a:pt x="11284" y="929"/>
                </a:lnTo>
                <a:lnTo>
                  <a:pt x="10966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6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00D1C6">
              <a:alpha val="8692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Puck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140</Words>
  <Application>Microsoft Office PowerPoint</Application>
  <PresentationFormat>Presentación en pantalla (16:9)</PresentationFormat>
  <Paragraphs>14</Paragraphs>
  <Slides>8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Nixie One</vt:lpstr>
      <vt:lpstr>Calibri</vt:lpstr>
      <vt:lpstr>Varela Round</vt:lpstr>
      <vt:lpstr>Puck template</vt:lpstr>
      <vt:lpstr>Project “Mirror, mirror on the wall?!”</vt:lpstr>
      <vt:lpstr>Diapositiva 2</vt:lpstr>
      <vt:lpstr>Diapositiva 3</vt:lpstr>
      <vt:lpstr>Diapositiva 4</vt:lpstr>
      <vt:lpstr>Diapositiva 5</vt:lpstr>
      <vt:lpstr>Diapositiva 6</vt:lpstr>
      <vt:lpstr>Diapositiva 7</vt:lpstr>
      <vt:lpstr>Thanks for your participation!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“Mirror, mirror on the wall?!”</dc:title>
  <dc:creator>Isabel García</dc:creator>
  <cp:lastModifiedBy>Isabel Gar</cp:lastModifiedBy>
  <cp:revision>2</cp:revision>
  <dcterms:modified xsi:type="dcterms:W3CDTF">2019-06-02T13:51:18Z</dcterms:modified>
</cp:coreProperties>
</file>