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7" r:id="rId2"/>
    <p:sldId id="258" r:id="rId3"/>
    <p:sldId id="260" r:id="rId4"/>
    <p:sldId id="259" r:id="rId5"/>
    <p:sldId id="261" r:id="rId6"/>
    <p:sldId id="262" r:id="rId7"/>
    <p:sldId id="263" r:id="rId8"/>
  </p:sldIdLst>
  <p:sldSz cx="9144000" cy="6858000" type="screen4x3"/>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8" d="100"/>
          <a:sy n="88" d="100"/>
        </p:scale>
        <p:origin x="-96" y="-45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9" name="Subtitlu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o-RO" smtClean="0"/>
              <a:t>Faceți clic pentru editarea stilului de subtitlu al coordonatorului</a:t>
            </a:r>
            <a:endParaRPr kumimoji="0" lang="en-US"/>
          </a:p>
        </p:txBody>
      </p:sp>
      <p:sp>
        <p:nvSpPr>
          <p:cNvPr id="28" name="Titlu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o-RO" smtClean="0"/>
              <a:t>Faceți clic pentru a edita stilul de titlu Coordonator</a:t>
            </a:r>
            <a:endParaRPr kumimoji="0" lang="en-US"/>
          </a:p>
        </p:txBody>
      </p:sp>
      <p:cxnSp>
        <p:nvCxnSpPr>
          <p:cNvPr id="8" name="Conector drept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Conector drept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Substituent dată 14"/>
          <p:cNvSpPr>
            <a:spLocks noGrp="1"/>
          </p:cNvSpPr>
          <p:nvPr>
            <p:ph type="dt" sz="half" idx="10"/>
          </p:nvPr>
        </p:nvSpPr>
        <p:spPr/>
        <p:txBody>
          <a:bodyPr/>
          <a:lstStyle/>
          <a:p>
            <a:fld id="{897ECA74-6A98-4870-8779-BF6DEBCF6B61}" type="datetimeFigureOut">
              <a:rPr lang="ro-RO" smtClean="0"/>
              <a:t>14.03.2019</a:t>
            </a:fld>
            <a:endParaRPr lang="ro-RO"/>
          </a:p>
        </p:txBody>
      </p:sp>
      <p:sp>
        <p:nvSpPr>
          <p:cNvPr id="16" name="Substituent număr diapozitiv 15"/>
          <p:cNvSpPr>
            <a:spLocks noGrp="1"/>
          </p:cNvSpPr>
          <p:nvPr>
            <p:ph type="sldNum" sz="quarter" idx="11"/>
          </p:nvPr>
        </p:nvSpPr>
        <p:spPr/>
        <p:txBody>
          <a:bodyPr/>
          <a:lstStyle/>
          <a:p>
            <a:fld id="{2545B8F9-49A2-4E32-B241-581C6EEABCE7}" type="slidenum">
              <a:rPr lang="ro-RO" smtClean="0"/>
              <a:t>‹#›</a:t>
            </a:fld>
            <a:endParaRPr lang="ro-RO"/>
          </a:p>
        </p:txBody>
      </p:sp>
      <p:sp>
        <p:nvSpPr>
          <p:cNvPr id="17" name="Substituent subsol 16"/>
          <p:cNvSpPr>
            <a:spLocks noGrp="1"/>
          </p:cNvSpPr>
          <p:nvPr>
            <p:ph type="ftr" sz="quarter" idx="12"/>
          </p:nvPr>
        </p:nvSpPr>
        <p:spPr/>
        <p:txBody>
          <a:bodyPr/>
          <a:lstStyle/>
          <a:p>
            <a:endParaRPr lang="ro-R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kumimoji="0" lang="ro-RO" smtClean="0"/>
              <a:t>Faceți clic pentru a edita stilul de titlu Coordonator</a:t>
            </a:r>
            <a:endParaRPr kumimoji="0" lang="en-US"/>
          </a:p>
        </p:txBody>
      </p:sp>
      <p:sp>
        <p:nvSpPr>
          <p:cNvPr id="3" name="Substituent text vertical 2"/>
          <p:cNvSpPr>
            <a:spLocks noGrp="1"/>
          </p:cNvSpPr>
          <p:nvPr>
            <p:ph type="body" orient="vert" idx="1"/>
          </p:nvPr>
        </p:nvSpPr>
        <p:spPr/>
        <p:txBody>
          <a:bodyPr vert="eaVer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dată 3"/>
          <p:cNvSpPr>
            <a:spLocks noGrp="1"/>
          </p:cNvSpPr>
          <p:nvPr>
            <p:ph type="dt" sz="half" idx="10"/>
          </p:nvPr>
        </p:nvSpPr>
        <p:spPr/>
        <p:txBody>
          <a:bodyPr/>
          <a:lstStyle/>
          <a:p>
            <a:fld id="{897ECA74-6A98-4870-8779-BF6DEBCF6B61}" type="datetimeFigureOut">
              <a:rPr lang="ro-RO" smtClean="0"/>
              <a:t>14.03.2019</a:t>
            </a:fld>
            <a:endParaRPr lang="ro-RO"/>
          </a:p>
        </p:txBody>
      </p:sp>
      <p:sp>
        <p:nvSpPr>
          <p:cNvPr id="5" name="Substituent subsol 4"/>
          <p:cNvSpPr>
            <a:spLocks noGrp="1"/>
          </p:cNvSpPr>
          <p:nvPr>
            <p:ph type="ftr" sz="quarter" idx="11"/>
          </p:nvPr>
        </p:nvSpPr>
        <p:spPr/>
        <p:txBody>
          <a:bodyPr/>
          <a:lstStyle/>
          <a:p>
            <a:endParaRPr lang="ro-RO"/>
          </a:p>
        </p:txBody>
      </p:sp>
      <p:sp>
        <p:nvSpPr>
          <p:cNvPr id="6" name="Substituent număr diapozitiv 5"/>
          <p:cNvSpPr>
            <a:spLocks noGrp="1"/>
          </p:cNvSpPr>
          <p:nvPr>
            <p:ph type="sldNum" sz="quarter" idx="12"/>
          </p:nvPr>
        </p:nvSpPr>
        <p:spPr/>
        <p:txBody>
          <a:bodyPr/>
          <a:lstStyle/>
          <a:p>
            <a:fld id="{2545B8F9-49A2-4E32-B241-581C6EEABCE7}" type="slidenum">
              <a:rPr lang="ro-RO" smtClean="0"/>
              <a:t>‹#›</a:t>
            </a:fld>
            <a:endParaRPr lang="ro-R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p:cNvSpPr>
            <a:spLocks noGrp="1"/>
          </p:cNvSpPr>
          <p:nvPr>
            <p:ph type="title" orient="vert"/>
          </p:nvPr>
        </p:nvSpPr>
        <p:spPr>
          <a:xfrm>
            <a:off x="6629400" y="274638"/>
            <a:ext cx="2057400" cy="5851525"/>
          </a:xfrm>
        </p:spPr>
        <p:txBody>
          <a:bodyPr vert="eaVert"/>
          <a:lstStyle/>
          <a:p>
            <a:r>
              <a:rPr kumimoji="0" lang="ro-RO" smtClean="0"/>
              <a:t>Faceți clic pentru a edita stilul de titlu Coordonator</a:t>
            </a:r>
            <a:endParaRPr kumimoji="0" lang="en-US"/>
          </a:p>
        </p:txBody>
      </p:sp>
      <p:sp>
        <p:nvSpPr>
          <p:cNvPr id="3" name="Substituent text vertical 2"/>
          <p:cNvSpPr>
            <a:spLocks noGrp="1"/>
          </p:cNvSpPr>
          <p:nvPr>
            <p:ph type="body" orient="vert" idx="1"/>
          </p:nvPr>
        </p:nvSpPr>
        <p:spPr>
          <a:xfrm>
            <a:off x="457200" y="274638"/>
            <a:ext cx="6019800" cy="5851525"/>
          </a:xfrm>
        </p:spPr>
        <p:txBody>
          <a:bodyPr vert="eaVer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dată 3"/>
          <p:cNvSpPr>
            <a:spLocks noGrp="1"/>
          </p:cNvSpPr>
          <p:nvPr>
            <p:ph type="dt" sz="half" idx="10"/>
          </p:nvPr>
        </p:nvSpPr>
        <p:spPr/>
        <p:txBody>
          <a:bodyPr/>
          <a:lstStyle/>
          <a:p>
            <a:fld id="{897ECA74-6A98-4870-8779-BF6DEBCF6B61}" type="datetimeFigureOut">
              <a:rPr lang="ro-RO" smtClean="0"/>
              <a:t>14.03.2019</a:t>
            </a:fld>
            <a:endParaRPr lang="ro-RO"/>
          </a:p>
        </p:txBody>
      </p:sp>
      <p:sp>
        <p:nvSpPr>
          <p:cNvPr id="5" name="Substituent subsol 4"/>
          <p:cNvSpPr>
            <a:spLocks noGrp="1"/>
          </p:cNvSpPr>
          <p:nvPr>
            <p:ph type="ftr" sz="quarter" idx="11"/>
          </p:nvPr>
        </p:nvSpPr>
        <p:spPr/>
        <p:txBody>
          <a:bodyPr/>
          <a:lstStyle/>
          <a:p>
            <a:endParaRPr lang="ro-RO"/>
          </a:p>
        </p:txBody>
      </p:sp>
      <p:sp>
        <p:nvSpPr>
          <p:cNvPr id="6" name="Substituent număr diapozitiv 5"/>
          <p:cNvSpPr>
            <a:spLocks noGrp="1"/>
          </p:cNvSpPr>
          <p:nvPr>
            <p:ph type="sldNum" sz="quarter" idx="12"/>
          </p:nvPr>
        </p:nvSpPr>
        <p:spPr/>
        <p:txBody>
          <a:bodyPr/>
          <a:lstStyle/>
          <a:p>
            <a:fld id="{2545B8F9-49A2-4E32-B241-581C6EEABCE7}" type="slidenum">
              <a:rPr lang="ro-RO" smtClean="0"/>
              <a:t>‹#›</a:t>
            </a:fld>
            <a:endParaRPr lang="ro-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9" name="Substituent conținut 8"/>
          <p:cNvSpPr>
            <a:spLocks noGrp="1"/>
          </p:cNvSpPr>
          <p:nvPr>
            <p:ph idx="1"/>
          </p:nvPr>
        </p:nvSpPr>
        <p:spPr>
          <a:xfrm>
            <a:off x="457200" y="1524000"/>
            <a:ext cx="8229600" cy="4572000"/>
          </a:xfrm>
        </p:spPr>
        <p:txBody>
          <a:body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14" name="Substituent dată 13"/>
          <p:cNvSpPr>
            <a:spLocks noGrp="1"/>
          </p:cNvSpPr>
          <p:nvPr>
            <p:ph type="dt" sz="half" idx="14"/>
          </p:nvPr>
        </p:nvSpPr>
        <p:spPr/>
        <p:txBody>
          <a:bodyPr/>
          <a:lstStyle/>
          <a:p>
            <a:fld id="{897ECA74-6A98-4870-8779-BF6DEBCF6B61}" type="datetimeFigureOut">
              <a:rPr lang="ro-RO" smtClean="0"/>
              <a:t>14.03.2019</a:t>
            </a:fld>
            <a:endParaRPr lang="ro-RO"/>
          </a:p>
        </p:txBody>
      </p:sp>
      <p:sp>
        <p:nvSpPr>
          <p:cNvPr id="15" name="Substituent număr diapozitiv 14"/>
          <p:cNvSpPr>
            <a:spLocks noGrp="1"/>
          </p:cNvSpPr>
          <p:nvPr>
            <p:ph type="sldNum" sz="quarter" idx="15"/>
          </p:nvPr>
        </p:nvSpPr>
        <p:spPr/>
        <p:txBody>
          <a:bodyPr/>
          <a:lstStyle>
            <a:lvl1pPr algn="ctr">
              <a:defRPr/>
            </a:lvl1pPr>
          </a:lstStyle>
          <a:p>
            <a:fld id="{2545B8F9-49A2-4E32-B241-581C6EEABCE7}" type="slidenum">
              <a:rPr lang="ro-RO" smtClean="0"/>
              <a:t>‹#›</a:t>
            </a:fld>
            <a:endParaRPr lang="ro-RO"/>
          </a:p>
        </p:txBody>
      </p:sp>
      <p:sp>
        <p:nvSpPr>
          <p:cNvPr id="16" name="Substituent subsol 15"/>
          <p:cNvSpPr>
            <a:spLocks noGrp="1"/>
          </p:cNvSpPr>
          <p:nvPr>
            <p:ph type="ftr" sz="quarter" idx="16"/>
          </p:nvPr>
        </p:nvSpPr>
        <p:spPr/>
        <p:txBody>
          <a:bodyPr/>
          <a:lstStyle/>
          <a:p>
            <a:endParaRPr lang="ro-RO"/>
          </a:p>
        </p:txBody>
      </p:sp>
      <p:sp>
        <p:nvSpPr>
          <p:cNvPr id="17" name="Titlu 16"/>
          <p:cNvSpPr>
            <a:spLocks noGrp="1"/>
          </p:cNvSpPr>
          <p:nvPr>
            <p:ph type="title"/>
          </p:nvPr>
        </p:nvSpPr>
        <p:spPr/>
        <p:txBody>
          <a:bodyPr rtlCol="0" anchor="b" anchorCtr="0"/>
          <a:lstStyle/>
          <a:p>
            <a:r>
              <a:rPr kumimoji="0" lang="ro-RO" smtClean="0"/>
              <a:t>Faceți clic pentru a edita stilul de titlu Coordonator</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4" name="Substituent dată 3"/>
          <p:cNvSpPr>
            <a:spLocks noGrp="1"/>
          </p:cNvSpPr>
          <p:nvPr>
            <p:ph type="dt" sz="half" idx="10"/>
          </p:nvPr>
        </p:nvSpPr>
        <p:spPr/>
        <p:txBody>
          <a:bodyPr/>
          <a:lstStyle/>
          <a:p>
            <a:fld id="{897ECA74-6A98-4870-8779-BF6DEBCF6B61}" type="datetimeFigureOut">
              <a:rPr lang="ro-RO" smtClean="0"/>
              <a:t>14.03.2019</a:t>
            </a:fld>
            <a:endParaRPr lang="ro-RO"/>
          </a:p>
        </p:txBody>
      </p:sp>
      <p:sp>
        <p:nvSpPr>
          <p:cNvPr id="5" name="Substituent subsol 4"/>
          <p:cNvSpPr>
            <a:spLocks noGrp="1"/>
          </p:cNvSpPr>
          <p:nvPr>
            <p:ph type="ftr" sz="quarter" idx="11"/>
          </p:nvPr>
        </p:nvSpPr>
        <p:spPr/>
        <p:txBody>
          <a:bodyPr/>
          <a:lstStyle/>
          <a:p>
            <a:endParaRPr lang="ro-RO"/>
          </a:p>
        </p:txBody>
      </p:sp>
      <p:sp>
        <p:nvSpPr>
          <p:cNvPr id="6" name="Substituent număr diapozitiv 5"/>
          <p:cNvSpPr>
            <a:spLocks noGrp="1"/>
          </p:cNvSpPr>
          <p:nvPr>
            <p:ph type="sldNum" sz="quarter" idx="12"/>
          </p:nvPr>
        </p:nvSpPr>
        <p:spPr/>
        <p:txBody>
          <a:bodyPr/>
          <a:lstStyle/>
          <a:p>
            <a:fld id="{2545B8F9-49A2-4E32-B241-581C6EEABCE7}" type="slidenum">
              <a:rPr lang="ro-RO" smtClean="0"/>
              <a:t>‹#›</a:t>
            </a:fld>
            <a:endParaRPr lang="ro-RO"/>
          </a:p>
        </p:txBody>
      </p:sp>
      <p:sp>
        <p:nvSpPr>
          <p:cNvPr id="2" name="Titlu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o-RO" smtClean="0"/>
              <a:t>Faceți clic pentru a edita stilul de titlu Coordonator</a:t>
            </a:r>
            <a:endParaRPr kumimoji="0" lang="en-US"/>
          </a:p>
        </p:txBody>
      </p:sp>
      <p:sp>
        <p:nvSpPr>
          <p:cNvPr id="3" name="Substituent text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o-RO" smtClean="0"/>
              <a:t>Faceți clic pentru a edita stilurile de text Coordonator</a:t>
            </a:r>
          </a:p>
        </p:txBody>
      </p:sp>
      <p:cxnSp>
        <p:nvCxnSpPr>
          <p:cNvPr id="7" name="Conector drept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5" name="Substituent dată 4"/>
          <p:cNvSpPr>
            <a:spLocks noGrp="1"/>
          </p:cNvSpPr>
          <p:nvPr>
            <p:ph type="dt" sz="half" idx="10"/>
          </p:nvPr>
        </p:nvSpPr>
        <p:spPr/>
        <p:txBody>
          <a:bodyPr/>
          <a:lstStyle/>
          <a:p>
            <a:fld id="{897ECA74-6A98-4870-8779-BF6DEBCF6B61}" type="datetimeFigureOut">
              <a:rPr lang="ro-RO" smtClean="0"/>
              <a:t>14.03.2019</a:t>
            </a:fld>
            <a:endParaRPr lang="ro-RO"/>
          </a:p>
        </p:txBody>
      </p:sp>
      <p:sp>
        <p:nvSpPr>
          <p:cNvPr id="6" name="Substituent subsol 5"/>
          <p:cNvSpPr>
            <a:spLocks noGrp="1"/>
          </p:cNvSpPr>
          <p:nvPr>
            <p:ph type="ftr" sz="quarter" idx="11"/>
          </p:nvPr>
        </p:nvSpPr>
        <p:spPr/>
        <p:txBody>
          <a:bodyPr/>
          <a:lstStyle/>
          <a:p>
            <a:endParaRPr lang="ro-RO"/>
          </a:p>
        </p:txBody>
      </p:sp>
      <p:sp>
        <p:nvSpPr>
          <p:cNvPr id="7" name="Substituent număr diapozitiv 6"/>
          <p:cNvSpPr>
            <a:spLocks noGrp="1"/>
          </p:cNvSpPr>
          <p:nvPr>
            <p:ph type="sldNum" sz="quarter" idx="12"/>
          </p:nvPr>
        </p:nvSpPr>
        <p:spPr/>
        <p:txBody>
          <a:bodyPr/>
          <a:lstStyle/>
          <a:p>
            <a:fld id="{2545B8F9-49A2-4E32-B241-581C6EEABCE7}" type="slidenum">
              <a:rPr lang="ro-RO" smtClean="0"/>
              <a:t>‹#›</a:t>
            </a:fld>
            <a:endParaRPr lang="ro-RO"/>
          </a:p>
        </p:txBody>
      </p:sp>
      <p:sp>
        <p:nvSpPr>
          <p:cNvPr id="2" name="Titlu 1"/>
          <p:cNvSpPr>
            <a:spLocks noGrp="1"/>
          </p:cNvSpPr>
          <p:nvPr>
            <p:ph type="title"/>
          </p:nvPr>
        </p:nvSpPr>
        <p:spPr/>
        <p:txBody>
          <a:bodyPr/>
          <a:lstStyle/>
          <a:p>
            <a:r>
              <a:rPr kumimoji="0" lang="ro-RO" smtClean="0"/>
              <a:t>Faceți clic pentru a edita stilul de titlu Coordonator</a:t>
            </a:r>
            <a:endParaRPr kumimoji="0" lang="en-US"/>
          </a:p>
        </p:txBody>
      </p:sp>
      <p:sp>
        <p:nvSpPr>
          <p:cNvPr id="11" name="Substituent conținut 10"/>
          <p:cNvSpPr>
            <a:spLocks noGrp="1"/>
          </p:cNvSpPr>
          <p:nvPr>
            <p:ph sz="half" idx="1"/>
          </p:nvPr>
        </p:nvSpPr>
        <p:spPr>
          <a:xfrm>
            <a:off x="457200" y="1524000"/>
            <a:ext cx="4059936" cy="4572000"/>
          </a:xfrm>
        </p:spPr>
        <p:txBody>
          <a:body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13" name="Substituent conținut 12"/>
          <p:cNvSpPr>
            <a:spLocks noGrp="1"/>
          </p:cNvSpPr>
          <p:nvPr>
            <p:ph sz="half" idx="2"/>
          </p:nvPr>
        </p:nvSpPr>
        <p:spPr>
          <a:xfrm>
            <a:off x="4648200" y="1524000"/>
            <a:ext cx="4059936" cy="4572000"/>
          </a:xfrm>
        </p:spPr>
        <p:txBody>
          <a:body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9" name="Substituent număr diapozitiv 8"/>
          <p:cNvSpPr>
            <a:spLocks noGrp="1"/>
          </p:cNvSpPr>
          <p:nvPr>
            <p:ph type="sldNum" sz="quarter" idx="12"/>
          </p:nvPr>
        </p:nvSpPr>
        <p:spPr/>
        <p:txBody>
          <a:bodyPr/>
          <a:lstStyle/>
          <a:p>
            <a:fld id="{2545B8F9-49A2-4E32-B241-581C6EEABCE7}" type="slidenum">
              <a:rPr lang="ro-RO" smtClean="0"/>
              <a:t>‹#›</a:t>
            </a:fld>
            <a:endParaRPr lang="ro-RO"/>
          </a:p>
        </p:txBody>
      </p:sp>
      <p:sp>
        <p:nvSpPr>
          <p:cNvPr id="8" name="Substituent subsol 7"/>
          <p:cNvSpPr>
            <a:spLocks noGrp="1"/>
          </p:cNvSpPr>
          <p:nvPr>
            <p:ph type="ftr" sz="quarter" idx="11"/>
          </p:nvPr>
        </p:nvSpPr>
        <p:spPr/>
        <p:txBody>
          <a:bodyPr/>
          <a:lstStyle/>
          <a:p>
            <a:endParaRPr lang="ro-RO"/>
          </a:p>
        </p:txBody>
      </p:sp>
      <p:sp>
        <p:nvSpPr>
          <p:cNvPr id="7" name="Substituent dată 6"/>
          <p:cNvSpPr>
            <a:spLocks noGrp="1"/>
          </p:cNvSpPr>
          <p:nvPr>
            <p:ph type="dt" sz="half" idx="10"/>
          </p:nvPr>
        </p:nvSpPr>
        <p:spPr/>
        <p:txBody>
          <a:bodyPr/>
          <a:lstStyle/>
          <a:p>
            <a:fld id="{897ECA74-6A98-4870-8779-BF6DEBCF6B61}" type="datetimeFigureOut">
              <a:rPr lang="ro-RO" smtClean="0"/>
              <a:t>14.03.2019</a:t>
            </a:fld>
            <a:endParaRPr lang="ro-RO"/>
          </a:p>
        </p:txBody>
      </p:sp>
      <p:sp>
        <p:nvSpPr>
          <p:cNvPr id="3" name="Substituent text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o-RO" smtClean="0"/>
              <a:t>Faceți clic pentru a edita stilurile de text Coordonator</a:t>
            </a:r>
          </a:p>
        </p:txBody>
      </p:sp>
      <p:sp>
        <p:nvSpPr>
          <p:cNvPr id="32" name="Substituent conținut 31"/>
          <p:cNvSpPr>
            <a:spLocks noGrp="1"/>
          </p:cNvSpPr>
          <p:nvPr>
            <p:ph sz="half" idx="2"/>
          </p:nvPr>
        </p:nvSpPr>
        <p:spPr>
          <a:xfrm>
            <a:off x="457200" y="2201896"/>
            <a:ext cx="4038600" cy="3913632"/>
          </a:xfrm>
        </p:spPr>
        <p:txBody>
          <a:body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34" name="Substituent conținut 33"/>
          <p:cNvSpPr>
            <a:spLocks noGrp="1"/>
          </p:cNvSpPr>
          <p:nvPr>
            <p:ph sz="quarter" idx="4"/>
          </p:nvPr>
        </p:nvSpPr>
        <p:spPr>
          <a:xfrm>
            <a:off x="4649788" y="2201896"/>
            <a:ext cx="4038600" cy="3913632"/>
          </a:xfrm>
        </p:spPr>
        <p:txBody>
          <a:body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2" name="Titlu 1"/>
          <p:cNvSpPr>
            <a:spLocks noGrp="1"/>
          </p:cNvSpPr>
          <p:nvPr>
            <p:ph type="title"/>
          </p:nvPr>
        </p:nvSpPr>
        <p:spPr>
          <a:xfrm>
            <a:off x="457200" y="155448"/>
            <a:ext cx="8229600" cy="1143000"/>
          </a:xfrm>
        </p:spPr>
        <p:txBody>
          <a:bodyPr anchor="b" anchorCtr="0"/>
          <a:lstStyle>
            <a:lvl1pPr>
              <a:defRPr/>
            </a:lvl1pPr>
          </a:lstStyle>
          <a:p>
            <a:r>
              <a:rPr kumimoji="0" lang="ro-RO" smtClean="0"/>
              <a:t>Faceți clic pentru a edita stilul de titlu Coordonator</a:t>
            </a:r>
            <a:endParaRPr kumimoji="0" lang="en-US"/>
          </a:p>
        </p:txBody>
      </p:sp>
      <p:sp>
        <p:nvSpPr>
          <p:cNvPr id="12" name="Substituent text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o-RO" smtClean="0"/>
              <a:t>Faceți clic pentru a edita stilurile de text Coordonator</a:t>
            </a:r>
          </a:p>
        </p:txBody>
      </p:sp>
      <p:cxnSp>
        <p:nvCxnSpPr>
          <p:cNvPr id="10" name="Conector drept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Conector drept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3" name="Substituent dată 2"/>
          <p:cNvSpPr>
            <a:spLocks noGrp="1"/>
          </p:cNvSpPr>
          <p:nvPr>
            <p:ph type="dt" sz="half" idx="10"/>
          </p:nvPr>
        </p:nvSpPr>
        <p:spPr/>
        <p:txBody>
          <a:bodyPr/>
          <a:lstStyle/>
          <a:p>
            <a:fld id="{897ECA74-6A98-4870-8779-BF6DEBCF6B61}" type="datetimeFigureOut">
              <a:rPr lang="ro-RO" smtClean="0"/>
              <a:t>14.03.2019</a:t>
            </a:fld>
            <a:endParaRPr lang="ro-RO"/>
          </a:p>
        </p:txBody>
      </p:sp>
      <p:sp>
        <p:nvSpPr>
          <p:cNvPr id="4" name="Substituent subsol 3"/>
          <p:cNvSpPr>
            <a:spLocks noGrp="1"/>
          </p:cNvSpPr>
          <p:nvPr>
            <p:ph type="ftr" sz="quarter" idx="11"/>
          </p:nvPr>
        </p:nvSpPr>
        <p:spPr/>
        <p:txBody>
          <a:bodyPr/>
          <a:lstStyle/>
          <a:p>
            <a:endParaRPr lang="ro-RO"/>
          </a:p>
        </p:txBody>
      </p:sp>
      <p:sp>
        <p:nvSpPr>
          <p:cNvPr id="5" name="Substituent număr diapozitiv 4"/>
          <p:cNvSpPr>
            <a:spLocks noGrp="1"/>
          </p:cNvSpPr>
          <p:nvPr>
            <p:ph type="sldNum" sz="quarter" idx="12"/>
          </p:nvPr>
        </p:nvSpPr>
        <p:spPr/>
        <p:txBody>
          <a:bodyPr/>
          <a:lstStyle/>
          <a:p>
            <a:fld id="{2545B8F9-49A2-4E32-B241-581C6EEABCE7}" type="slidenum">
              <a:rPr lang="ro-RO" smtClean="0"/>
              <a:t>‹#›</a:t>
            </a:fld>
            <a:endParaRPr lang="ro-RO"/>
          </a:p>
        </p:txBody>
      </p:sp>
      <p:sp>
        <p:nvSpPr>
          <p:cNvPr id="2" name="Titlu 1"/>
          <p:cNvSpPr>
            <a:spLocks noGrp="1"/>
          </p:cNvSpPr>
          <p:nvPr>
            <p:ph type="title"/>
          </p:nvPr>
        </p:nvSpPr>
        <p:spPr/>
        <p:txBody>
          <a:bodyPr/>
          <a:lstStyle/>
          <a:p>
            <a:r>
              <a:rPr kumimoji="0" lang="ro-RO" smtClean="0"/>
              <a:t>Faceți clic pentru a edita stilul de titlu Coordonator</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p:cNvSpPr>
            <a:spLocks noGrp="1"/>
          </p:cNvSpPr>
          <p:nvPr>
            <p:ph type="dt" sz="half" idx="10"/>
          </p:nvPr>
        </p:nvSpPr>
        <p:spPr/>
        <p:txBody>
          <a:bodyPr/>
          <a:lstStyle/>
          <a:p>
            <a:fld id="{897ECA74-6A98-4870-8779-BF6DEBCF6B61}" type="datetimeFigureOut">
              <a:rPr lang="ro-RO" smtClean="0"/>
              <a:t>14.03.2019</a:t>
            </a:fld>
            <a:endParaRPr lang="ro-RO"/>
          </a:p>
        </p:txBody>
      </p:sp>
      <p:sp>
        <p:nvSpPr>
          <p:cNvPr id="3" name="Substituent subsol 2"/>
          <p:cNvSpPr>
            <a:spLocks noGrp="1"/>
          </p:cNvSpPr>
          <p:nvPr>
            <p:ph type="ftr" sz="quarter" idx="11"/>
          </p:nvPr>
        </p:nvSpPr>
        <p:spPr/>
        <p:txBody>
          <a:bodyPr/>
          <a:lstStyle/>
          <a:p>
            <a:endParaRPr lang="ro-RO"/>
          </a:p>
        </p:txBody>
      </p:sp>
      <p:sp>
        <p:nvSpPr>
          <p:cNvPr id="4" name="Substituent număr diapozitiv 3"/>
          <p:cNvSpPr>
            <a:spLocks noGrp="1"/>
          </p:cNvSpPr>
          <p:nvPr>
            <p:ph type="sldNum" sz="quarter" idx="12"/>
          </p:nvPr>
        </p:nvSpPr>
        <p:spPr/>
        <p:txBody>
          <a:bodyPr/>
          <a:lstStyle/>
          <a:p>
            <a:fld id="{2545B8F9-49A2-4E32-B241-581C6EEABCE7}" type="slidenum">
              <a:rPr lang="ro-RO" smtClean="0"/>
              <a:t>‹#›</a:t>
            </a:fld>
            <a:endParaRPr lang="ro-R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9" name="Substituent conținut 28"/>
          <p:cNvSpPr>
            <a:spLocks noGrp="1"/>
          </p:cNvSpPr>
          <p:nvPr>
            <p:ph sz="quarter" idx="1"/>
          </p:nvPr>
        </p:nvSpPr>
        <p:spPr>
          <a:xfrm>
            <a:off x="457200" y="457200"/>
            <a:ext cx="6248400" cy="5715000"/>
          </a:xfrm>
        </p:spPr>
        <p:txBody>
          <a:body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3" name="Substituent text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o-RO" smtClean="0"/>
              <a:t>Faceți clic pentru a edita stilurile de text Coordonator</a:t>
            </a:r>
          </a:p>
        </p:txBody>
      </p:sp>
      <p:sp>
        <p:nvSpPr>
          <p:cNvPr id="31" name="Titlu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o-RO" smtClean="0"/>
              <a:t>Faceți clic pentru a edita stilul de titlu Coordonator</a:t>
            </a:r>
            <a:endParaRPr kumimoji="0" lang="en-US"/>
          </a:p>
        </p:txBody>
      </p:sp>
      <p:sp>
        <p:nvSpPr>
          <p:cNvPr id="8" name="Substituent dată 7"/>
          <p:cNvSpPr>
            <a:spLocks noGrp="1"/>
          </p:cNvSpPr>
          <p:nvPr>
            <p:ph type="dt" sz="half" idx="14"/>
          </p:nvPr>
        </p:nvSpPr>
        <p:spPr/>
        <p:txBody>
          <a:bodyPr/>
          <a:lstStyle/>
          <a:p>
            <a:fld id="{897ECA74-6A98-4870-8779-BF6DEBCF6B61}" type="datetimeFigureOut">
              <a:rPr lang="ro-RO" smtClean="0"/>
              <a:t>14.03.2019</a:t>
            </a:fld>
            <a:endParaRPr lang="ro-RO"/>
          </a:p>
        </p:txBody>
      </p:sp>
      <p:sp>
        <p:nvSpPr>
          <p:cNvPr id="9" name="Substituent număr diapozitiv 8"/>
          <p:cNvSpPr>
            <a:spLocks noGrp="1"/>
          </p:cNvSpPr>
          <p:nvPr>
            <p:ph type="sldNum" sz="quarter" idx="15"/>
          </p:nvPr>
        </p:nvSpPr>
        <p:spPr/>
        <p:txBody>
          <a:bodyPr/>
          <a:lstStyle/>
          <a:p>
            <a:fld id="{2545B8F9-49A2-4E32-B241-581C6EEABCE7}" type="slidenum">
              <a:rPr lang="ro-RO" smtClean="0"/>
              <a:t>‹#›</a:t>
            </a:fld>
            <a:endParaRPr lang="ro-RO"/>
          </a:p>
        </p:txBody>
      </p:sp>
      <p:sp>
        <p:nvSpPr>
          <p:cNvPr id="10" name="Substituent subsol 9"/>
          <p:cNvSpPr>
            <a:spLocks noGrp="1"/>
          </p:cNvSpPr>
          <p:nvPr>
            <p:ph type="ftr" sz="quarter" idx="16"/>
          </p:nvPr>
        </p:nvSpPr>
        <p:spPr/>
        <p:txBody>
          <a:bodyPr/>
          <a:lstStyle/>
          <a:p>
            <a:endParaRPr lang="ro-R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o-RO" smtClean="0"/>
              <a:t>Faceți clic pentru a edita stilul de titlu Coordonator</a:t>
            </a:r>
            <a:endParaRPr kumimoji="0" lang="en-US"/>
          </a:p>
        </p:txBody>
      </p:sp>
      <p:sp>
        <p:nvSpPr>
          <p:cNvPr id="3" name="Substituent imagin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o-RO" smtClean="0"/>
              <a:t>Faceți clic pe pictogramă pentru a adăuga o imagine</a:t>
            </a:r>
            <a:endParaRPr kumimoji="0" lang="en-US"/>
          </a:p>
        </p:txBody>
      </p:sp>
      <p:sp>
        <p:nvSpPr>
          <p:cNvPr id="4" name="Substituent text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o-RO" smtClean="0"/>
              <a:t>Faceți clic pentru a edita stilurile de text Coordonator</a:t>
            </a:r>
          </a:p>
        </p:txBody>
      </p:sp>
      <p:sp>
        <p:nvSpPr>
          <p:cNvPr id="8" name="Substituent dată 7"/>
          <p:cNvSpPr>
            <a:spLocks noGrp="1"/>
          </p:cNvSpPr>
          <p:nvPr>
            <p:ph type="dt" sz="half" idx="10"/>
          </p:nvPr>
        </p:nvSpPr>
        <p:spPr/>
        <p:txBody>
          <a:bodyPr/>
          <a:lstStyle/>
          <a:p>
            <a:fld id="{897ECA74-6A98-4870-8779-BF6DEBCF6B61}" type="datetimeFigureOut">
              <a:rPr lang="ro-RO" smtClean="0"/>
              <a:t>14.03.2019</a:t>
            </a:fld>
            <a:endParaRPr lang="ro-RO"/>
          </a:p>
        </p:txBody>
      </p:sp>
      <p:sp>
        <p:nvSpPr>
          <p:cNvPr id="9" name="Substituent număr diapozitiv 8"/>
          <p:cNvSpPr>
            <a:spLocks noGrp="1"/>
          </p:cNvSpPr>
          <p:nvPr>
            <p:ph type="sldNum" sz="quarter" idx="11"/>
          </p:nvPr>
        </p:nvSpPr>
        <p:spPr/>
        <p:txBody>
          <a:bodyPr/>
          <a:lstStyle/>
          <a:p>
            <a:fld id="{2545B8F9-49A2-4E32-B241-581C6EEABCE7}" type="slidenum">
              <a:rPr lang="ro-RO" smtClean="0"/>
              <a:t>‹#›</a:t>
            </a:fld>
            <a:endParaRPr lang="ro-RO"/>
          </a:p>
        </p:txBody>
      </p:sp>
      <p:sp>
        <p:nvSpPr>
          <p:cNvPr id="10" name="Substituent subsol 9"/>
          <p:cNvSpPr>
            <a:spLocks noGrp="1"/>
          </p:cNvSpPr>
          <p:nvPr>
            <p:ph type="ftr" sz="quarter" idx="12"/>
          </p:nvPr>
        </p:nvSpPr>
        <p:spPr/>
        <p:txBody>
          <a:bodyPr/>
          <a:lstStyle/>
          <a:p>
            <a:endParaRPr lang="ro-R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9" name="Substituent text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o-RO" smtClean="0"/>
              <a:t>Faceți clic pentru a edita stilurile de text Coordonator</a:t>
            </a:r>
          </a:p>
          <a:p>
            <a:pPr lvl="1" eaLnBrk="1" latinLnBrk="0" hangingPunct="1"/>
            <a:r>
              <a:rPr kumimoji="0" lang="ro-RO" smtClean="0"/>
              <a:t>Al doilea nivel</a:t>
            </a:r>
          </a:p>
          <a:p>
            <a:pPr lvl="2" eaLnBrk="1" latinLnBrk="0" hangingPunct="1"/>
            <a:r>
              <a:rPr kumimoji="0" lang="ro-RO" smtClean="0"/>
              <a:t>Al treilea nivel</a:t>
            </a:r>
          </a:p>
          <a:p>
            <a:pPr lvl="3" eaLnBrk="1" latinLnBrk="0" hangingPunct="1"/>
            <a:r>
              <a:rPr kumimoji="0" lang="ro-RO" smtClean="0"/>
              <a:t>Al patrulea nivel</a:t>
            </a:r>
          </a:p>
          <a:p>
            <a:pPr lvl="4" eaLnBrk="1" latinLnBrk="0" hangingPunct="1"/>
            <a:r>
              <a:rPr kumimoji="0" lang="ro-RO" smtClean="0"/>
              <a:t>Al cincilea nivel</a:t>
            </a:r>
            <a:endParaRPr kumimoji="0" lang="en-US"/>
          </a:p>
        </p:txBody>
      </p:sp>
      <p:sp>
        <p:nvSpPr>
          <p:cNvPr id="24" name="Substituent dată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897ECA74-6A98-4870-8779-BF6DEBCF6B61}" type="datetimeFigureOut">
              <a:rPr lang="ro-RO" smtClean="0"/>
              <a:t>14.03.2019</a:t>
            </a:fld>
            <a:endParaRPr lang="ro-RO"/>
          </a:p>
        </p:txBody>
      </p:sp>
      <p:sp>
        <p:nvSpPr>
          <p:cNvPr id="10" name="Substituent subsol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o-RO"/>
          </a:p>
        </p:txBody>
      </p:sp>
      <p:sp>
        <p:nvSpPr>
          <p:cNvPr id="22" name="Substituent număr diapozitiv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2545B8F9-49A2-4E32-B241-581C6EEABCE7}" type="slidenum">
              <a:rPr lang="ro-RO" smtClean="0"/>
              <a:t>‹#›</a:t>
            </a:fld>
            <a:endParaRPr lang="ro-RO"/>
          </a:p>
        </p:txBody>
      </p:sp>
      <p:sp>
        <p:nvSpPr>
          <p:cNvPr id="5" name="Substituent titlu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o-RO" smtClean="0"/>
              <a:t>Faceți clic pentru a edita stilul de titlu Coordonator</a:t>
            </a:r>
            <a:endParaRPr kumimoji="0"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4429124" y="1142984"/>
            <a:ext cx="4071966" cy="642942"/>
          </a:xfrm>
        </p:spPr>
        <p:txBody>
          <a:bodyPr>
            <a:noAutofit/>
          </a:bodyPr>
          <a:lstStyle/>
          <a:p>
            <a:pPr algn="ctr"/>
            <a:r>
              <a:rPr lang="ro-RO" sz="8000" dirty="0" smtClean="0">
                <a:solidFill>
                  <a:srgbClr val="0070C0"/>
                </a:solidFill>
                <a:latin typeface="Haettenschweiler" pitchFamily="34" charset="0"/>
              </a:rPr>
              <a:t>L</a:t>
            </a:r>
            <a:r>
              <a:rPr lang="ro-RO" sz="8000" dirty="0" smtClean="0">
                <a:solidFill>
                  <a:srgbClr val="0070C0"/>
                </a:solidFill>
                <a:latin typeface="Haettenschweiler" pitchFamily="34" charset="0"/>
              </a:rPr>
              <a:t>eo</a:t>
            </a:r>
            <a:r>
              <a:rPr lang="ro-RO" sz="8000" dirty="0" smtClean="0">
                <a:solidFill>
                  <a:srgbClr val="0070C0"/>
                </a:solidFill>
                <a:latin typeface="Haettenschweiler" pitchFamily="34" charset="0"/>
              </a:rPr>
              <a:t>n Dănăilă</a:t>
            </a:r>
            <a:endParaRPr lang="ro-RO" sz="8000" dirty="0">
              <a:solidFill>
                <a:srgbClr val="0070C0"/>
              </a:solidFill>
              <a:latin typeface="Haettenschweiler" pitchFamily="34" charset="0"/>
            </a:endParaRPr>
          </a:p>
        </p:txBody>
      </p:sp>
      <p:pic>
        <p:nvPicPr>
          <p:cNvPr id="3" name="Imagine 2" descr="cati-bani-a-castigat-celebrul-neurochirurg-leon-danaila-adevarul-despre-averea-lui-467238 (1).jpg"/>
          <p:cNvPicPr>
            <a:picLocks noChangeAspect="1"/>
          </p:cNvPicPr>
          <p:nvPr/>
        </p:nvPicPr>
        <p:blipFill>
          <a:blip r:embed="rId2"/>
          <a:stretch>
            <a:fillRect/>
          </a:stretch>
        </p:blipFill>
        <p:spPr>
          <a:xfrm>
            <a:off x="428596" y="3429000"/>
            <a:ext cx="3714776" cy="2161806"/>
          </a:xfrm>
          <a:prstGeom prst="rect">
            <a:avLst/>
          </a:prstGeom>
        </p:spPr>
      </p:pic>
      <p:pic>
        <p:nvPicPr>
          <p:cNvPr id="4" name="Imagine 3" descr="youtube.com-Leon-Danaila.jpg"/>
          <p:cNvPicPr>
            <a:picLocks noChangeAspect="1"/>
          </p:cNvPicPr>
          <p:nvPr/>
        </p:nvPicPr>
        <p:blipFill>
          <a:blip r:embed="rId3"/>
          <a:stretch>
            <a:fillRect/>
          </a:stretch>
        </p:blipFill>
        <p:spPr>
          <a:xfrm>
            <a:off x="428596" y="714356"/>
            <a:ext cx="3683029" cy="2071702"/>
          </a:xfrm>
          <a:prstGeom prst="rect">
            <a:avLst/>
          </a:prstGeom>
        </p:spPr>
      </p:pic>
      <p:sp>
        <p:nvSpPr>
          <p:cNvPr id="6" name="CasetăText 5"/>
          <p:cNvSpPr txBox="1"/>
          <p:nvPr/>
        </p:nvSpPr>
        <p:spPr>
          <a:xfrm>
            <a:off x="4286216" y="1785926"/>
            <a:ext cx="4857784" cy="584775"/>
          </a:xfrm>
          <a:prstGeom prst="rect">
            <a:avLst/>
          </a:prstGeom>
          <a:noFill/>
        </p:spPr>
        <p:txBody>
          <a:bodyPr wrap="square" rtlCol="0">
            <a:spAutoFit/>
          </a:bodyPr>
          <a:lstStyle/>
          <a:p>
            <a:r>
              <a:rPr lang="ro-RO" sz="3200" dirty="0" smtClean="0">
                <a:solidFill>
                  <a:srgbClr val="00B050"/>
                </a:solidFill>
                <a:latin typeface="Haettenschweiler" pitchFamily="34" charset="0"/>
              </a:rPr>
              <a:t>   </a:t>
            </a:r>
            <a:r>
              <a:rPr lang="ro-RO" sz="3200" dirty="0" err="1" smtClean="0">
                <a:solidFill>
                  <a:srgbClr val="00B050"/>
                </a:solidFill>
                <a:latin typeface="Haettenschweiler" pitchFamily="34" charset="0"/>
              </a:rPr>
              <a:t>neurosurgeon</a:t>
            </a:r>
            <a:r>
              <a:rPr lang="ro-RO" sz="3200" dirty="0" smtClean="0">
                <a:solidFill>
                  <a:srgbClr val="00B050"/>
                </a:solidFill>
                <a:latin typeface="Haettenschweiler" pitchFamily="34" charset="0"/>
              </a:rPr>
              <a:t>, senator </a:t>
            </a:r>
            <a:r>
              <a:rPr lang="ro-RO" sz="3200" dirty="0" err="1" smtClean="0">
                <a:solidFill>
                  <a:srgbClr val="00B050"/>
                </a:solidFill>
                <a:latin typeface="Haettenschweiler" pitchFamily="34" charset="0"/>
              </a:rPr>
              <a:t>and</a:t>
            </a:r>
            <a:r>
              <a:rPr lang="ro-RO" sz="3200" dirty="0" smtClean="0">
                <a:solidFill>
                  <a:srgbClr val="00B050"/>
                </a:solidFill>
                <a:latin typeface="Haettenschweiler" pitchFamily="34" charset="0"/>
              </a:rPr>
              <a:t> </a:t>
            </a:r>
            <a:r>
              <a:rPr lang="ro-RO" sz="3200" dirty="0" err="1" smtClean="0">
                <a:solidFill>
                  <a:srgbClr val="00B050"/>
                </a:solidFill>
                <a:latin typeface="Haettenschweiler" pitchFamily="34" charset="0"/>
              </a:rPr>
              <a:t>author</a:t>
            </a:r>
            <a:r>
              <a:rPr lang="ro-RO" sz="3200" dirty="0">
                <a:solidFill>
                  <a:srgbClr val="00B050"/>
                </a:solidFill>
                <a:latin typeface="Haettenschweiler" pitchFamily="34" charset="0"/>
              </a:rPr>
              <a:t>.</a:t>
            </a:r>
          </a:p>
        </p:txBody>
      </p:sp>
      <p:sp>
        <p:nvSpPr>
          <p:cNvPr id="8" name="CasetăText 7"/>
          <p:cNvSpPr txBox="1"/>
          <p:nvPr/>
        </p:nvSpPr>
        <p:spPr>
          <a:xfrm>
            <a:off x="4429124" y="2428868"/>
            <a:ext cx="4214842" cy="1569660"/>
          </a:xfrm>
          <a:prstGeom prst="rect">
            <a:avLst/>
          </a:prstGeom>
          <a:noFill/>
        </p:spPr>
        <p:txBody>
          <a:bodyPr wrap="square" rtlCol="0">
            <a:spAutoFit/>
          </a:bodyPr>
          <a:lstStyle/>
          <a:p>
            <a:pPr algn="ctr"/>
            <a:r>
              <a:rPr lang="ro-RO" sz="48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Haettenschweiler" pitchFamily="34" charset="0"/>
                <a:ea typeface="+mj-ea"/>
                <a:cs typeface="+mj-cs"/>
              </a:rPr>
              <a:t>The candidate </a:t>
            </a:r>
            <a:r>
              <a:rPr lang="ro-RO" sz="48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Haettenschweiler" pitchFamily="34" charset="0"/>
                <a:ea typeface="+mj-ea"/>
                <a:cs typeface="+mj-cs"/>
              </a:rPr>
              <a:t>from</a:t>
            </a:r>
            <a:r>
              <a:rPr lang="ro-RO" sz="48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Haettenschweiler" pitchFamily="34" charset="0"/>
                <a:ea typeface="+mj-ea"/>
                <a:cs typeface="+mj-cs"/>
              </a:rPr>
              <a:t> Romania.</a:t>
            </a:r>
          </a:p>
        </p:txBody>
      </p:sp>
      <p:pic>
        <p:nvPicPr>
          <p:cNvPr id="9" name="Imagine 8" descr="255px-Flag_of_Romania.svg.png"/>
          <p:cNvPicPr>
            <a:picLocks noChangeAspect="1"/>
          </p:cNvPicPr>
          <p:nvPr/>
        </p:nvPicPr>
        <p:blipFill>
          <a:blip r:embed="rId4"/>
          <a:stretch>
            <a:fillRect/>
          </a:stretch>
        </p:blipFill>
        <p:spPr>
          <a:xfrm>
            <a:off x="5643570" y="5357826"/>
            <a:ext cx="2000264" cy="1333509"/>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ctrTitle"/>
          </p:nvPr>
        </p:nvSpPr>
        <p:spPr>
          <a:xfrm>
            <a:off x="714348" y="5643578"/>
            <a:ext cx="7772400" cy="1828800"/>
          </a:xfrm>
        </p:spPr>
        <p:txBody>
          <a:bodyPr>
            <a:normAutofit fontScale="90000"/>
          </a:bodyPr>
          <a:lstStyle/>
          <a:p>
            <a:pPr algn="ctr"/>
            <a:r>
              <a:rPr sz="3600" smtClean="0">
                <a:solidFill>
                  <a:srgbClr val="00B050"/>
                </a:solidFill>
                <a:effectLst>
                  <a:innerShdw blurRad="50800" dist="25400" dir="13500000">
                    <a:prstClr val="black">
                      <a:alpha val="70000"/>
                    </a:prstClr>
                  </a:innerShdw>
                </a:effectLst>
                <a:latin typeface="Britannic Bold" pitchFamily="34" charset="0"/>
              </a:rPr>
              <a:t>Leon </a:t>
            </a:r>
            <a:r>
              <a:rPr sz="3600" smtClean="0">
                <a:solidFill>
                  <a:srgbClr val="00B050"/>
                </a:solidFill>
                <a:effectLst>
                  <a:innerShdw blurRad="50800" dist="25400" dir="13500000">
                    <a:prstClr val="black">
                      <a:alpha val="70000"/>
                    </a:prstClr>
                  </a:innerShdw>
                </a:effectLst>
                <a:latin typeface="Britannic Bold" pitchFamily="34" charset="0"/>
              </a:rPr>
              <a:t>Dănăilă</a:t>
            </a:r>
            <a:r>
              <a:rPr sz="3600" smtClean="0">
                <a:solidFill>
                  <a:srgbClr val="0070C0"/>
                </a:solidFill>
                <a:effectLst>
                  <a:innerShdw blurRad="50800" dist="25400" dir="13500000">
                    <a:prstClr val="black">
                      <a:alpha val="70000"/>
                    </a:prstClr>
                  </a:innerShdw>
                </a:effectLst>
                <a:latin typeface="Britannic Bold" pitchFamily="34" charset="0"/>
              </a:rPr>
              <a:t> </a:t>
            </a:r>
            <a:r>
              <a:rPr lang="ro-RO" sz="3600" dirty="0" err="1" smtClean="0">
                <a:solidFill>
                  <a:srgbClr val="0070C0"/>
                </a:solidFill>
                <a:effectLst>
                  <a:innerShdw blurRad="50800" dist="25400" dir="13500000">
                    <a:prstClr val="black">
                      <a:alpha val="70000"/>
                    </a:prstClr>
                  </a:innerShdw>
                </a:effectLst>
                <a:latin typeface="Britannic Bold" pitchFamily="34" charset="0"/>
              </a:rPr>
              <a:t>was</a:t>
            </a:r>
            <a:r>
              <a:rPr lang="ro-RO" sz="3600" dirty="0" smtClean="0">
                <a:solidFill>
                  <a:srgbClr val="0070C0"/>
                </a:solidFill>
                <a:effectLst>
                  <a:innerShdw blurRad="50800" dist="25400" dir="13500000">
                    <a:prstClr val="black">
                      <a:alpha val="70000"/>
                    </a:prstClr>
                  </a:innerShdw>
                </a:effectLst>
                <a:latin typeface="Britannic Bold" pitchFamily="34" charset="0"/>
              </a:rPr>
              <a:t> </a:t>
            </a:r>
            <a:r>
              <a:rPr sz="3600" smtClean="0">
                <a:solidFill>
                  <a:srgbClr val="0070C0"/>
                </a:solidFill>
                <a:effectLst>
                  <a:innerShdw blurRad="50800" dist="25400" dir="13500000">
                    <a:prstClr val="black">
                      <a:alpha val="70000"/>
                    </a:prstClr>
                  </a:innerShdw>
                </a:effectLst>
                <a:latin typeface="Britannic Bold" pitchFamily="34" charset="0"/>
              </a:rPr>
              <a:t>born </a:t>
            </a:r>
            <a:r>
              <a:rPr lang="ro-RO" sz="3600" dirty="0" smtClean="0">
                <a:solidFill>
                  <a:srgbClr val="00B050"/>
                </a:solidFill>
                <a:effectLst>
                  <a:innerShdw blurRad="50800" dist="25400" dir="13500000">
                    <a:prstClr val="black">
                      <a:alpha val="70000"/>
                    </a:prstClr>
                  </a:innerShdw>
                </a:effectLst>
                <a:latin typeface="Britannic Bold" pitchFamily="34" charset="0"/>
              </a:rPr>
              <a:t>on </a:t>
            </a:r>
            <a:r>
              <a:rPr sz="3600" smtClean="0">
                <a:solidFill>
                  <a:srgbClr val="00B050"/>
                </a:solidFill>
                <a:effectLst>
                  <a:innerShdw blurRad="50800" dist="25400" dir="13500000">
                    <a:prstClr val="black">
                      <a:alpha val="70000"/>
                    </a:prstClr>
                  </a:innerShdw>
                </a:effectLst>
                <a:latin typeface="Britannic Bold" pitchFamily="34" charset="0"/>
              </a:rPr>
              <a:t>1 July 1933</a:t>
            </a:r>
            <a:r>
              <a:rPr lang="ro-RO" sz="3600" dirty="0" smtClean="0">
                <a:solidFill>
                  <a:srgbClr val="0070C0"/>
                </a:solidFill>
                <a:effectLst>
                  <a:innerShdw blurRad="50800" dist="25400" dir="13500000">
                    <a:prstClr val="black">
                      <a:alpha val="70000"/>
                    </a:prstClr>
                  </a:innerShdw>
                </a:effectLst>
                <a:latin typeface="Britannic Bold" pitchFamily="34" charset="0"/>
              </a:rPr>
              <a:t>, </a:t>
            </a:r>
            <a:r>
              <a:rPr lang="ro-RO" sz="3600" dirty="0" smtClean="0">
                <a:solidFill>
                  <a:srgbClr val="0070C0"/>
                </a:solidFill>
                <a:effectLst>
                  <a:innerShdw blurRad="50800" dist="25400" dir="13500000">
                    <a:prstClr val="black">
                      <a:alpha val="70000"/>
                    </a:prstClr>
                  </a:innerShdw>
                </a:effectLst>
                <a:latin typeface="Britannic Bold" pitchFamily="34" charset="0"/>
              </a:rPr>
              <a:t>in </a:t>
            </a:r>
            <a:r>
              <a:rPr lang="ro-RO" sz="3600" dirty="0" err="1" smtClean="0">
                <a:solidFill>
                  <a:srgbClr val="0070C0"/>
                </a:solidFill>
                <a:effectLst>
                  <a:innerShdw blurRad="50800" dist="25400" dir="13500000">
                    <a:prstClr val="black">
                      <a:alpha val="70000"/>
                    </a:prstClr>
                  </a:innerShdw>
                </a:effectLst>
                <a:latin typeface="Britannic Bold" pitchFamily="34" charset="0"/>
              </a:rPr>
              <a:t>Darbani</a:t>
            </a:r>
            <a:r>
              <a:rPr lang="ro-RO" sz="3600" dirty="0" smtClean="0">
                <a:solidFill>
                  <a:srgbClr val="0070C0"/>
                </a:solidFill>
                <a:effectLst>
                  <a:innerShdw blurRad="50800" dist="25400" dir="13500000">
                    <a:prstClr val="black">
                      <a:alpha val="70000"/>
                    </a:prstClr>
                  </a:innerShdw>
                </a:effectLst>
                <a:latin typeface="Britannic Bold" pitchFamily="34" charset="0"/>
              </a:rPr>
              <a:t>, </a:t>
            </a:r>
            <a:r>
              <a:rPr lang="ro-RO" sz="3600" dirty="0" err="1" smtClean="0">
                <a:solidFill>
                  <a:srgbClr val="0070C0"/>
                </a:solidFill>
                <a:effectLst>
                  <a:innerShdw blurRad="50800" dist="25400" dir="13500000">
                    <a:prstClr val="black">
                      <a:alpha val="70000"/>
                    </a:prstClr>
                  </a:innerShdw>
                </a:effectLst>
                <a:latin typeface="Britannic Bold" pitchFamily="34" charset="0"/>
              </a:rPr>
              <a:t>in</a:t>
            </a:r>
            <a:r>
              <a:rPr lang="ro-RO" sz="3600" dirty="0" smtClean="0">
                <a:solidFill>
                  <a:srgbClr val="0070C0"/>
                </a:solidFill>
                <a:effectLst>
                  <a:innerShdw blurRad="50800" dist="25400" dir="13500000">
                    <a:prstClr val="black">
                      <a:alpha val="70000"/>
                    </a:prstClr>
                  </a:innerShdw>
                </a:effectLst>
                <a:latin typeface="Britannic Bold" pitchFamily="34" charset="0"/>
              </a:rPr>
              <a:t> </a:t>
            </a:r>
            <a:r>
              <a:rPr lang="ro-RO" sz="3600" dirty="0" err="1" smtClean="0">
                <a:solidFill>
                  <a:srgbClr val="0070C0"/>
                </a:solidFill>
                <a:effectLst>
                  <a:innerShdw blurRad="50800" dist="25400" dir="13500000">
                    <a:prstClr val="black">
                      <a:alpha val="70000"/>
                    </a:prstClr>
                  </a:innerShdw>
                </a:effectLst>
                <a:latin typeface="Britannic Bold" pitchFamily="34" charset="0"/>
              </a:rPr>
              <a:t>Botosani</a:t>
            </a:r>
            <a:r>
              <a:rPr lang="ro-RO" sz="3600" dirty="0" smtClean="0">
                <a:solidFill>
                  <a:srgbClr val="0070C0"/>
                </a:solidFill>
                <a:effectLst>
                  <a:innerShdw blurRad="50800" dist="25400" dir="13500000">
                    <a:prstClr val="black">
                      <a:alpha val="70000"/>
                    </a:prstClr>
                  </a:innerShdw>
                </a:effectLst>
                <a:latin typeface="Britannic Bold" pitchFamily="34" charset="0"/>
              </a:rPr>
              <a:t> </a:t>
            </a:r>
            <a:r>
              <a:rPr lang="ro-RO" sz="3600" dirty="0" err="1" smtClean="0">
                <a:solidFill>
                  <a:srgbClr val="0070C0"/>
                </a:solidFill>
                <a:effectLst>
                  <a:innerShdw blurRad="50800" dist="25400" dir="13500000">
                    <a:prstClr val="black">
                      <a:alpha val="70000"/>
                    </a:prstClr>
                  </a:innerShdw>
                </a:effectLst>
                <a:latin typeface="Britannic Bold" pitchFamily="34" charset="0"/>
              </a:rPr>
              <a:t>county</a:t>
            </a:r>
            <a:r>
              <a:rPr lang="ro-RO" sz="3600" dirty="0" smtClean="0">
                <a:solidFill>
                  <a:srgbClr val="0070C0"/>
                </a:solidFill>
                <a:effectLst>
                  <a:innerShdw blurRad="50800" dist="25400" dir="13500000">
                    <a:prstClr val="black">
                      <a:alpha val="70000"/>
                    </a:prstClr>
                  </a:innerShdw>
                </a:effectLst>
                <a:latin typeface="Britannic Bold" pitchFamily="34" charset="0"/>
              </a:rPr>
              <a:t>, Romania.</a:t>
            </a:r>
            <a:br>
              <a:rPr lang="ro-RO" sz="3600" dirty="0" smtClean="0">
                <a:solidFill>
                  <a:srgbClr val="0070C0"/>
                </a:solidFill>
                <a:effectLst>
                  <a:innerShdw blurRad="50800" dist="25400" dir="13500000">
                    <a:prstClr val="black">
                      <a:alpha val="70000"/>
                    </a:prstClr>
                  </a:innerShdw>
                </a:effectLst>
                <a:latin typeface="Britannic Bold" pitchFamily="34" charset="0"/>
              </a:rPr>
            </a:br>
            <a:r>
              <a:rPr sz="3600" smtClean="0">
                <a:solidFill>
                  <a:srgbClr val="0070C0"/>
                </a:solidFill>
                <a:effectLst>
                  <a:innerShdw blurRad="50800" dist="25400" dir="13500000">
                    <a:prstClr val="black">
                      <a:alpha val="70000"/>
                    </a:prstClr>
                  </a:innerShdw>
                </a:effectLst>
                <a:latin typeface="Britannic Bold" pitchFamily="34" charset="0"/>
              </a:rPr>
              <a:t>He is a graduate of the </a:t>
            </a:r>
            <a:r>
              <a:rPr sz="3600" smtClean="0">
                <a:solidFill>
                  <a:srgbClr val="00B050"/>
                </a:solidFill>
                <a:effectLst>
                  <a:innerShdw blurRad="50800" dist="25400" dir="13500000">
                    <a:prstClr val="black">
                      <a:alpha val="70000"/>
                    </a:prstClr>
                  </a:innerShdw>
                </a:effectLst>
                <a:latin typeface="Britannic Bold" pitchFamily="34" charset="0"/>
              </a:rPr>
              <a:t>Faculty of General Medicine </a:t>
            </a:r>
            <a:r>
              <a:rPr lang="ro-RO" sz="3600" dirty="0" smtClean="0">
                <a:solidFill>
                  <a:srgbClr val="00B050"/>
                </a:solidFill>
                <a:effectLst>
                  <a:innerShdw blurRad="50800" dist="25400" dir="13500000">
                    <a:prstClr val="black">
                      <a:alpha val="70000"/>
                    </a:prstClr>
                  </a:innerShdw>
                </a:effectLst>
                <a:latin typeface="Britannic Bold" pitchFamily="34" charset="0"/>
              </a:rPr>
              <a:t> </a:t>
            </a:r>
            <a:r>
              <a:rPr lang="ro-RO" sz="3600" dirty="0" smtClean="0">
                <a:solidFill>
                  <a:srgbClr val="00B050"/>
                </a:solidFill>
                <a:effectLst>
                  <a:innerShdw blurRad="50800" dist="25400" dir="13500000">
                    <a:prstClr val="black">
                      <a:alpha val="70000"/>
                    </a:prstClr>
                  </a:innerShdw>
                </a:effectLst>
                <a:latin typeface="Britannic Bold" pitchFamily="34" charset="0"/>
              </a:rPr>
              <a:t>of </a:t>
            </a:r>
            <a:r>
              <a:rPr lang="ro-RO" sz="3600" dirty="0" smtClean="0">
                <a:solidFill>
                  <a:srgbClr val="00B050"/>
                </a:solidFill>
                <a:effectLst>
                  <a:innerShdw blurRad="50800" dist="25400" dir="13500000">
                    <a:prstClr val="black">
                      <a:alpha val="70000"/>
                    </a:prstClr>
                  </a:innerShdw>
                </a:effectLst>
                <a:latin typeface="Britannic Bold" pitchFamily="34" charset="0"/>
              </a:rPr>
              <a:t> </a:t>
            </a:r>
            <a:r>
              <a:rPr lang="ro-RO" sz="3600" dirty="0" err="1" smtClean="0">
                <a:solidFill>
                  <a:srgbClr val="00B050"/>
                </a:solidFill>
                <a:effectLst>
                  <a:innerShdw blurRad="50800" dist="25400" dir="13500000">
                    <a:prstClr val="black">
                      <a:alpha val="70000"/>
                    </a:prstClr>
                  </a:innerShdw>
                </a:effectLst>
                <a:latin typeface="Britannic Bold" pitchFamily="34" charset="0"/>
              </a:rPr>
              <a:t>Iasi</a:t>
            </a:r>
            <a:r>
              <a:rPr lang="ro-RO" sz="3600" dirty="0" smtClean="0">
                <a:solidFill>
                  <a:srgbClr val="00B050"/>
                </a:solidFill>
                <a:effectLst>
                  <a:innerShdw blurRad="50800" dist="25400" dir="13500000">
                    <a:prstClr val="black">
                      <a:alpha val="70000"/>
                    </a:prstClr>
                  </a:innerShdw>
                </a:effectLst>
                <a:latin typeface="Britannic Bold" pitchFamily="34" charset="0"/>
              </a:rPr>
              <a:t> </a:t>
            </a:r>
            <a:r>
              <a:rPr sz="3600" smtClean="0">
                <a:solidFill>
                  <a:srgbClr val="0070C0"/>
                </a:solidFill>
                <a:effectLst>
                  <a:innerShdw blurRad="50800" dist="25400" dir="13500000">
                    <a:prstClr val="black">
                      <a:alpha val="70000"/>
                    </a:prstClr>
                  </a:innerShdw>
                </a:effectLst>
                <a:latin typeface="Britannic Bold" pitchFamily="34" charset="0"/>
              </a:rPr>
              <a:t>as well as the </a:t>
            </a:r>
            <a:r>
              <a:rPr sz="3600" smtClean="0">
                <a:solidFill>
                  <a:srgbClr val="00B050"/>
                </a:solidFill>
                <a:effectLst>
                  <a:innerShdw blurRad="50800" dist="25400" dir="13500000">
                    <a:prstClr val="black">
                      <a:alpha val="70000"/>
                    </a:prstClr>
                  </a:innerShdw>
                </a:effectLst>
                <a:latin typeface="Britannic Bold" pitchFamily="34" charset="0"/>
              </a:rPr>
              <a:t>Faculty of Psychology and Philosophy of</a:t>
            </a:r>
            <a:r>
              <a:rPr lang="ro-RO" sz="3600" dirty="0" smtClean="0">
                <a:solidFill>
                  <a:srgbClr val="00B050"/>
                </a:solidFill>
                <a:effectLst>
                  <a:innerShdw blurRad="50800" dist="25400" dir="13500000">
                    <a:prstClr val="black">
                      <a:alpha val="70000"/>
                    </a:prstClr>
                  </a:innerShdw>
                </a:effectLst>
                <a:latin typeface="Britannic Bold" pitchFamily="34" charset="0"/>
              </a:rPr>
              <a:t> </a:t>
            </a:r>
            <a:r>
              <a:rPr lang="ro-RO" sz="3600" dirty="0" err="1" smtClean="0">
                <a:solidFill>
                  <a:srgbClr val="00B050"/>
                </a:solidFill>
                <a:effectLst>
                  <a:innerShdw blurRad="50800" dist="25400" dir="13500000">
                    <a:prstClr val="black">
                      <a:alpha val="70000"/>
                    </a:prstClr>
                  </a:innerShdw>
                </a:effectLst>
                <a:latin typeface="Britannic Bold" pitchFamily="34" charset="0"/>
              </a:rPr>
              <a:t>Bucharest</a:t>
            </a:r>
            <a:r>
              <a:rPr lang="ro-RO" sz="3600" dirty="0" smtClean="0">
                <a:solidFill>
                  <a:srgbClr val="0070C0"/>
                </a:solidFill>
                <a:effectLst>
                  <a:innerShdw blurRad="50800" dist="25400" dir="13500000">
                    <a:prstClr val="black">
                      <a:alpha val="70000"/>
                    </a:prstClr>
                  </a:innerShdw>
                </a:effectLst>
                <a:latin typeface="Britannic Bold" pitchFamily="34" charset="0"/>
              </a:rPr>
              <a:t>.</a:t>
            </a:r>
            <a:r>
              <a:rPr lang="ro-RO" sz="3200" b="0" spc="-300" dirty="0" smtClean="0">
                <a:solidFill>
                  <a:schemeClr val="accent5">
                    <a:lumMod val="75000"/>
                  </a:schemeClr>
                </a:solidFill>
                <a:latin typeface="Arial Black" pitchFamily="34" charset="0"/>
              </a:rPr>
              <a:t/>
            </a:r>
            <a:br>
              <a:rPr lang="ro-RO" sz="3200" b="0" spc="-300" dirty="0" smtClean="0">
                <a:solidFill>
                  <a:schemeClr val="accent5">
                    <a:lumMod val="75000"/>
                  </a:schemeClr>
                </a:solidFill>
                <a:latin typeface="Arial Black" pitchFamily="34" charset="0"/>
              </a:rPr>
            </a:br>
            <a:r>
              <a:rPr lang="ro-RO" sz="3200" b="0" spc="-300" dirty="0" smtClean="0">
                <a:solidFill>
                  <a:schemeClr val="accent5">
                    <a:lumMod val="75000"/>
                  </a:schemeClr>
                </a:solidFill>
                <a:latin typeface="Arial Black" pitchFamily="34" charset="0"/>
              </a:rPr>
              <a:t/>
            </a:r>
            <a:br>
              <a:rPr lang="ro-RO" sz="3200" b="0" spc="-300" dirty="0" smtClean="0">
                <a:solidFill>
                  <a:schemeClr val="accent5">
                    <a:lumMod val="75000"/>
                  </a:schemeClr>
                </a:solidFill>
                <a:latin typeface="Arial Black" pitchFamily="34" charset="0"/>
              </a:rPr>
            </a:br>
            <a:endParaRPr lang="ro-RO" sz="3200" b="0" spc="-300" dirty="0" smtClean="0">
              <a:solidFill>
                <a:schemeClr val="accent5">
                  <a:lumMod val="75000"/>
                </a:schemeClr>
              </a:solidFill>
              <a:latin typeface="Arial Black" pitchFamily="34" charset="0"/>
            </a:endParaRPr>
          </a:p>
        </p:txBody>
      </p:sp>
      <p:pic>
        <p:nvPicPr>
          <p:cNvPr id="6" name="Imagine 5" descr="leon-danaila-e1477332425805.jpg"/>
          <p:cNvPicPr>
            <a:picLocks noChangeAspect="1"/>
          </p:cNvPicPr>
          <p:nvPr/>
        </p:nvPicPr>
        <p:blipFill>
          <a:blip r:embed="rId2"/>
          <a:stretch>
            <a:fillRect/>
          </a:stretch>
        </p:blipFill>
        <p:spPr>
          <a:xfrm>
            <a:off x="5357818" y="714356"/>
            <a:ext cx="3240142" cy="2428892"/>
          </a:xfrm>
          <a:prstGeom prst="rect">
            <a:avLst/>
          </a:prstGeom>
        </p:spPr>
      </p:pic>
      <p:sp>
        <p:nvSpPr>
          <p:cNvPr id="7" name="CasetăText 6"/>
          <p:cNvSpPr txBox="1"/>
          <p:nvPr/>
        </p:nvSpPr>
        <p:spPr>
          <a:xfrm>
            <a:off x="3143240" y="3286124"/>
            <a:ext cx="2857520" cy="584775"/>
          </a:xfrm>
          <a:prstGeom prst="rect">
            <a:avLst/>
          </a:prstGeom>
          <a:noFill/>
        </p:spPr>
        <p:txBody>
          <a:bodyPr wrap="square" rtlCol="0">
            <a:spAutoFit/>
          </a:bodyPr>
          <a:lstStyle/>
          <a:p>
            <a:pPr algn="ctr"/>
            <a:r>
              <a:rPr lang="ro-RO" sz="3200" dirty="0" err="1" smtClean="0">
                <a:solidFill>
                  <a:srgbClr val="00B050"/>
                </a:solidFill>
                <a:latin typeface="Britannic Bold" pitchFamily="34" charset="0"/>
              </a:rPr>
              <a:t>Biography</a:t>
            </a:r>
            <a:endParaRPr lang="ro-RO" sz="3200" dirty="0">
              <a:solidFill>
                <a:srgbClr val="00B050"/>
              </a:solidFill>
              <a:latin typeface="Britannic Bold" pitchFamily="34" charset="0"/>
            </a:endParaRPr>
          </a:p>
        </p:txBody>
      </p:sp>
      <p:pic>
        <p:nvPicPr>
          <p:cNvPr id="8" name="Imagine 7" descr="leon-dnil-ea3a8b4f-6d26-4ec0-bfae-674a658ecd5-resize-750.jpeg"/>
          <p:cNvPicPr>
            <a:picLocks noChangeAspect="1"/>
          </p:cNvPicPr>
          <p:nvPr/>
        </p:nvPicPr>
        <p:blipFill>
          <a:blip r:embed="rId3"/>
          <a:stretch>
            <a:fillRect/>
          </a:stretch>
        </p:blipFill>
        <p:spPr>
          <a:xfrm>
            <a:off x="571472" y="714356"/>
            <a:ext cx="3643338" cy="243375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tăText 7"/>
          <p:cNvSpPr txBox="1"/>
          <p:nvPr/>
        </p:nvSpPr>
        <p:spPr>
          <a:xfrm>
            <a:off x="0" y="714356"/>
            <a:ext cx="9144000" cy="5570756"/>
          </a:xfrm>
          <a:prstGeom prst="rect">
            <a:avLst/>
          </a:prstGeom>
          <a:noFill/>
        </p:spPr>
        <p:txBody>
          <a:bodyPr wrap="square" rtlCol="0">
            <a:spAutoFit/>
          </a:bodyPr>
          <a:lstStyle/>
          <a:p>
            <a:r>
              <a:rPr lang="ro-RO" dirty="0" smtClean="0">
                <a:solidFill>
                  <a:srgbClr val="00B050"/>
                </a:solidFill>
                <a:latin typeface="Britannic Bold" pitchFamily="34" charset="0"/>
              </a:rPr>
              <a:t>    </a:t>
            </a:r>
            <a:r>
              <a:rPr lang="en-US" sz="2400" spc="-150" dirty="0" err="1">
                <a:solidFill>
                  <a:srgbClr val="00B050"/>
                </a:solidFill>
                <a:effectLst>
                  <a:outerShdw blurRad="53975" dist="22860" dir="5400000" algn="tl" rotWithShape="0">
                    <a:srgbClr val="000000">
                      <a:alpha val="55000"/>
                    </a:srgbClr>
                  </a:outerShdw>
                </a:effectLst>
                <a:latin typeface="Britannic Bold" pitchFamily="34" charset="0"/>
                <a:ea typeface="+mj-ea"/>
                <a:cs typeface="+mj-cs"/>
              </a:rPr>
              <a:t>Dănăilă</a:t>
            </a:r>
            <a:r>
              <a:rPr lang="en-US" sz="2400" spc="-150" dirty="0">
                <a:solidFill>
                  <a:srgbClr val="00B050"/>
                </a:solidFill>
                <a:effectLst>
                  <a:outerShdw blurRad="53975" dist="22860" dir="5400000" algn="tl" rotWithShape="0">
                    <a:srgbClr val="000000">
                      <a:alpha val="55000"/>
                    </a:srgbClr>
                  </a:outerShdw>
                </a:effectLst>
                <a:latin typeface="Britannic Bold" pitchFamily="34" charset="0"/>
                <a:ea typeface="+mj-ea"/>
                <a:cs typeface="+mj-cs"/>
              </a:rPr>
              <a:t> </a:t>
            </a:r>
            <a:r>
              <a:rPr lang="en-US" sz="2400" spc="-150" dirty="0">
                <a:solidFill>
                  <a:srgbClr val="0070C0"/>
                </a:solidFill>
                <a:effectLst>
                  <a:outerShdw blurRad="53975" dist="22860" dir="5400000" algn="tl" rotWithShape="0">
                    <a:srgbClr val="000000">
                      <a:alpha val="55000"/>
                    </a:srgbClr>
                  </a:outerShdw>
                </a:effectLst>
                <a:latin typeface="Britannic Bold" pitchFamily="34" charset="0"/>
                <a:ea typeface="+mj-ea"/>
                <a:cs typeface="+mj-cs"/>
              </a:rPr>
              <a:t>was able to perform the most complex of </a:t>
            </a:r>
            <a:r>
              <a:rPr lang="ro-RO" sz="2400" spc="-150" dirty="0" err="1">
                <a:solidFill>
                  <a:srgbClr val="00B050"/>
                </a:solidFill>
                <a:effectLst>
                  <a:outerShdw blurRad="53975" dist="22860" dir="5400000" algn="tl" rotWithShape="0">
                    <a:srgbClr val="000000">
                      <a:alpha val="55000"/>
                    </a:srgbClr>
                  </a:outerShdw>
                </a:effectLst>
                <a:latin typeface="Britannic Bold" pitchFamily="34" charset="0"/>
                <a:ea typeface="+mj-ea"/>
                <a:cs typeface="+mj-cs"/>
              </a:rPr>
              <a:t>neurosurgical</a:t>
            </a:r>
            <a:r>
              <a:rPr lang="en-US" sz="2400" spc="-150" dirty="0">
                <a:solidFill>
                  <a:srgbClr val="00B050"/>
                </a:solidFill>
                <a:effectLst>
                  <a:outerShdw blurRad="53975" dist="22860" dir="5400000" algn="tl" rotWithShape="0">
                    <a:srgbClr val="000000">
                      <a:alpha val="55000"/>
                    </a:srgbClr>
                  </a:outerShdw>
                </a:effectLst>
                <a:latin typeface="Britannic Bold" pitchFamily="34" charset="0"/>
                <a:ea typeface="+mj-ea"/>
                <a:cs typeface="+mj-cs"/>
              </a:rPr>
              <a:t> operations</a:t>
            </a:r>
            <a:r>
              <a:rPr lang="ro-RO" sz="2400" spc="-150" dirty="0">
                <a:solidFill>
                  <a:srgbClr val="0070C0"/>
                </a:solidFill>
                <a:effectLst>
                  <a:outerShdw blurRad="53975" dist="22860" dir="5400000" algn="tl" rotWithShape="0">
                    <a:srgbClr val="000000">
                      <a:alpha val="55000"/>
                    </a:srgbClr>
                  </a:outerShdw>
                </a:effectLst>
                <a:latin typeface="Britannic Bold" pitchFamily="34" charset="0"/>
                <a:ea typeface="+mj-ea"/>
                <a:cs typeface="+mj-cs"/>
              </a:rPr>
              <a:t>.</a:t>
            </a:r>
          </a:p>
          <a:p>
            <a:pPr>
              <a:buFont typeface="Wingdings" pitchFamily="2" charset="2"/>
              <a:buChar char="v"/>
            </a:pPr>
            <a:endParaRPr lang="ro-RO" sz="2400" spc="-150" dirty="0">
              <a:solidFill>
                <a:srgbClr val="0070C0"/>
              </a:solidFill>
              <a:effectLst>
                <a:outerShdw blurRad="53975" dist="22860" dir="5400000" algn="tl" rotWithShape="0">
                  <a:srgbClr val="000000">
                    <a:alpha val="55000"/>
                  </a:srgbClr>
                </a:outerShdw>
              </a:effectLst>
              <a:latin typeface="Britannic Bold" pitchFamily="34" charset="0"/>
              <a:ea typeface="+mj-ea"/>
              <a:cs typeface="+mj-cs"/>
            </a:endParaRPr>
          </a:p>
          <a:p>
            <a:pPr>
              <a:buFont typeface="Wingdings" pitchFamily="2" charset="2"/>
              <a:buChar char="v"/>
            </a:pPr>
            <a:r>
              <a:rPr lang="ro-RO" sz="2400" spc="-150" dirty="0">
                <a:solidFill>
                  <a:srgbClr val="0070C0"/>
                </a:solidFill>
                <a:effectLst>
                  <a:outerShdw blurRad="53975" dist="22860" dir="5400000" algn="tl" rotWithShape="0">
                    <a:srgbClr val="000000">
                      <a:alpha val="55000"/>
                    </a:srgbClr>
                  </a:outerShdw>
                </a:effectLst>
                <a:latin typeface="Britannic Bold" pitchFamily="34" charset="0"/>
                <a:ea typeface="+mj-ea"/>
                <a:cs typeface="+mj-cs"/>
              </a:rPr>
              <a:t>   </a:t>
            </a:r>
            <a:r>
              <a:rPr lang="en-US" sz="2400" spc="-150" dirty="0">
                <a:solidFill>
                  <a:srgbClr val="0070C0"/>
                </a:solidFill>
                <a:effectLst>
                  <a:outerShdw blurRad="53975" dist="22860" dir="5400000" algn="tl" rotWithShape="0">
                    <a:srgbClr val="000000">
                      <a:alpha val="55000"/>
                    </a:srgbClr>
                  </a:outerShdw>
                </a:effectLst>
                <a:latin typeface="Britannic Bold" pitchFamily="34" charset="0"/>
                <a:ea typeface="+mj-ea"/>
                <a:cs typeface="+mj-cs"/>
              </a:rPr>
              <a:t>He</a:t>
            </a:r>
            <a:r>
              <a:rPr lang="ro-RO" sz="2400" spc="-150" dirty="0">
                <a:solidFill>
                  <a:srgbClr val="0070C0"/>
                </a:solidFill>
                <a:effectLst>
                  <a:outerShdw blurRad="53975" dist="22860" dir="5400000" algn="tl" rotWithShape="0">
                    <a:srgbClr val="000000">
                      <a:alpha val="55000"/>
                    </a:srgbClr>
                  </a:outerShdw>
                </a:effectLst>
                <a:latin typeface="Britannic Bold" pitchFamily="34" charset="0"/>
                <a:ea typeface="+mj-ea"/>
                <a:cs typeface="+mj-cs"/>
              </a:rPr>
              <a:t> </a:t>
            </a:r>
            <a:r>
              <a:rPr lang="en-US" sz="2400" spc="-150" dirty="0">
                <a:solidFill>
                  <a:srgbClr val="0070C0"/>
                </a:solidFill>
                <a:effectLst>
                  <a:outerShdw blurRad="53975" dist="22860" dir="5400000" algn="tl" rotWithShape="0">
                    <a:srgbClr val="000000">
                      <a:alpha val="55000"/>
                    </a:srgbClr>
                  </a:outerShdw>
                </a:effectLst>
                <a:latin typeface="Britannic Bold" pitchFamily="34" charset="0"/>
                <a:ea typeface="+mj-ea"/>
                <a:cs typeface="+mj-cs"/>
              </a:rPr>
              <a:t>succeeded in </a:t>
            </a:r>
            <a:r>
              <a:rPr lang="en-US" sz="2400" spc="-150" dirty="0">
                <a:solidFill>
                  <a:srgbClr val="00B050"/>
                </a:solidFill>
                <a:effectLst>
                  <a:outerShdw blurRad="53975" dist="22860" dir="5400000" algn="tl" rotWithShape="0">
                    <a:srgbClr val="000000">
                      <a:alpha val="55000"/>
                    </a:srgbClr>
                  </a:outerShdw>
                </a:effectLst>
                <a:latin typeface="Britannic Bold" pitchFamily="34" charset="0"/>
                <a:ea typeface="+mj-ea"/>
                <a:cs typeface="+mj-cs"/>
              </a:rPr>
              <a:t>reducing operation mortality </a:t>
            </a:r>
            <a:r>
              <a:rPr lang="en-US" sz="2400" spc="-150" dirty="0">
                <a:solidFill>
                  <a:srgbClr val="0070C0"/>
                </a:solidFill>
                <a:effectLst>
                  <a:outerShdw blurRad="53975" dist="22860" dir="5400000" algn="tl" rotWithShape="0">
                    <a:srgbClr val="000000">
                      <a:alpha val="55000"/>
                    </a:srgbClr>
                  </a:outerShdw>
                </a:effectLst>
                <a:latin typeface="Britannic Bold" pitchFamily="34" charset="0"/>
                <a:ea typeface="+mj-ea"/>
                <a:cs typeface="+mj-cs"/>
              </a:rPr>
              <a:t>from operations to percentages comparable with those reported by the world's most reputable </a:t>
            </a:r>
            <a:r>
              <a:rPr lang="en-US" sz="2400" spc="-150" dirty="0">
                <a:solidFill>
                  <a:srgbClr val="00B050"/>
                </a:solidFill>
                <a:effectLst>
                  <a:outerShdw blurRad="53975" dist="22860" dir="5400000" algn="tl" rotWithShape="0">
                    <a:srgbClr val="000000">
                      <a:alpha val="55000"/>
                    </a:srgbClr>
                  </a:outerShdw>
                </a:effectLst>
                <a:latin typeface="Britannic Bold" pitchFamily="34" charset="0"/>
                <a:ea typeface="+mj-ea"/>
                <a:cs typeface="+mj-cs"/>
              </a:rPr>
              <a:t>neurosurgical clinics</a:t>
            </a:r>
            <a:r>
              <a:rPr lang="en-US" sz="2400" spc="-150" dirty="0">
                <a:solidFill>
                  <a:srgbClr val="0070C0"/>
                </a:solidFill>
                <a:effectLst>
                  <a:outerShdw blurRad="53975" dist="22860" dir="5400000" algn="tl" rotWithShape="0">
                    <a:srgbClr val="000000">
                      <a:alpha val="55000"/>
                    </a:srgbClr>
                  </a:outerShdw>
                </a:effectLst>
                <a:latin typeface="Britannic Bold" pitchFamily="34" charset="0"/>
                <a:ea typeface="+mj-ea"/>
                <a:cs typeface="+mj-cs"/>
              </a:rPr>
              <a:t>.</a:t>
            </a:r>
            <a:endParaRPr lang="ro-RO" sz="2400" spc="-150" dirty="0">
              <a:solidFill>
                <a:srgbClr val="0070C0"/>
              </a:solidFill>
              <a:effectLst>
                <a:outerShdw blurRad="53975" dist="22860" dir="5400000" algn="tl" rotWithShape="0">
                  <a:srgbClr val="000000">
                    <a:alpha val="55000"/>
                  </a:srgbClr>
                </a:outerShdw>
              </a:effectLst>
              <a:latin typeface="Britannic Bold" pitchFamily="34" charset="0"/>
              <a:ea typeface="+mj-ea"/>
              <a:cs typeface="+mj-cs"/>
            </a:endParaRPr>
          </a:p>
          <a:p>
            <a:pPr>
              <a:buFont typeface="Wingdings" pitchFamily="2" charset="2"/>
              <a:buChar char="v"/>
            </a:pPr>
            <a:endParaRPr lang="ro-RO" sz="2400" spc="-150" dirty="0">
              <a:solidFill>
                <a:srgbClr val="0070C0"/>
              </a:solidFill>
              <a:effectLst>
                <a:outerShdw blurRad="53975" dist="22860" dir="5400000" algn="tl" rotWithShape="0">
                  <a:srgbClr val="000000">
                    <a:alpha val="55000"/>
                  </a:srgbClr>
                </a:outerShdw>
              </a:effectLst>
              <a:latin typeface="Britannic Bold" pitchFamily="34" charset="0"/>
              <a:ea typeface="+mj-ea"/>
              <a:cs typeface="+mj-cs"/>
            </a:endParaRPr>
          </a:p>
          <a:p>
            <a:pPr>
              <a:buFont typeface="Wingdings" pitchFamily="2" charset="2"/>
              <a:buChar char="v"/>
            </a:pPr>
            <a:r>
              <a:rPr lang="en-US" sz="2400" spc="-150" dirty="0">
                <a:solidFill>
                  <a:srgbClr val="0070C0"/>
                </a:solidFill>
                <a:effectLst>
                  <a:outerShdw blurRad="53975" dist="22860" dir="5400000" algn="tl" rotWithShape="0">
                    <a:srgbClr val="000000">
                      <a:alpha val="55000"/>
                    </a:srgbClr>
                  </a:outerShdw>
                </a:effectLst>
                <a:latin typeface="Britannic Bold" pitchFamily="34" charset="0"/>
                <a:ea typeface="+mj-ea"/>
                <a:cs typeface="+mj-cs"/>
              </a:rPr>
              <a:t> </a:t>
            </a:r>
            <a:r>
              <a:rPr lang="ro-RO" sz="2400" spc="-150" dirty="0">
                <a:solidFill>
                  <a:srgbClr val="0070C0"/>
                </a:solidFill>
                <a:effectLst>
                  <a:outerShdw blurRad="53975" dist="22860" dir="5400000" algn="tl" rotWithShape="0">
                    <a:srgbClr val="000000">
                      <a:alpha val="55000"/>
                    </a:srgbClr>
                  </a:outerShdw>
                </a:effectLst>
                <a:latin typeface="Britannic Bold" pitchFamily="34" charset="0"/>
                <a:ea typeface="+mj-ea"/>
                <a:cs typeface="+mj-cs"/>
              </a:rPr>
              <a:t>T</a:t>
            </a:r>
            <a:r>
              <a:rPr lang="en-US" sz="2400" spc="-150" dirty="0">
                <a:solidFill>
                  <a:srgbClr val="0070C0"/>
                </a:solidFill>
                <a:effectLst>
                  <a:outerShdw blurRad="53975" dist="22860" dir="5400000" algn="tl" rotWithShape="0">
                    <a:srgbClr val="000000">
                      <a:alpha val="55000"/>
                    </a:srgbClr>
                  </a:outerShdw>
                </a:effectLst>
                <a:latin typeface="Britannic Bold" pitchFamily="34" charset="0"/>
                <a:ea typeface="+mj-ea"/>
                <a:cs typeface="+mj-cs"/>
              </a:rPr>
              <a:t>he surgical mortality rate in Bucharest </a:t>
            </a:r>
            <a:r>
              <a:rPr lang="en-US" sz="2400" spc="-150" dirty="0">
                <a:solidFill>
                  <a:srgbClr val="00B050"/>
                </a:solidFill>
                <a:effectLst>
                  <a:outerShdw blurRad="53975" dist="22860" dir="5400000" algn="tl" rotWithShape="0">
                    <a:srgbClr val="000000">
                      <a:alpha val="55000"/>
                    </a:srgbClr>
                  </a:outerShdw>
                </a:effectLst>
                <a:latin typeface="Britannic Bold" pitchFamily="34" charset="0"/>
                <a:ea typeface="+mj-ea"/>
                <a:cs typeface="+mj-cs"/>
              </a:rPr>
              <a:t>fell from 50% to 2-6%</a:t>
            </a:r>
            <a:r>
              <a:rPr lang="en-US" sz="2400" spc="-150" dirty="0">
                <a:solidFill>
                  <a:srgbClr val="0070C0"/>
                </a:solidFill>
                <a:effectLst>
                  <a:outerShdw blurRad="53975" dist="22860" dir="5400000" algn="tl" rotWithShape="0">
                    <a:srgbClr val="000000">
                      <a:alpha val="55000"/>
                    </a:srgbClr>
                  </a:outerShdw>
                </a:effectLst>
                <a:latin typeface="Britannic Bold" pitchFamily="34" charset="0"/>
                <a:ea typeface="+mj-ea"/>
                <a:cs typeface="+mj-cs"/>
              </a:rPr>
              <a:t> for</a:t>
            </a:r>
            <a:r>
              <a:rPr lang="ro-RO" sz="2400" spc="-150" dirty="0">
                <a:solidFill>
                  <a:srgbClr val="0070C0"/>
                </a:solidFill>
                <a:effectLst>
                  <a:outerShdw blurRad="53975" dist="22860" dir="5400000" algn="tl" rotWithShape="0">
                    <a:srgbClr val="000000">
                      <a:alpha val="55000"/>
                    </a:srgbClr>
                  </a:outerShdw>
                </a:effectLst>
                <a:latin typeface="Britannic Bold" pitchFamily="34" charset="0"/>
                <a:ea typeface="+mj-ea"/>
                <a:cs typeface="+mj-cs"/>
              </a:rPr>
              <a:t> </a:t>
            </a:r>
            <a:r>
              <a:rPr lang="ro-RO" sz="2400" spc="-150" dirty="0" err="1">
                <a:solidFill>
                  <a:srgbClr val="0070C0"/>
                </a:solidFill>
                <a:effectLst>
                  <a:outerShdw blurRad="53975" dist="22860" dir="5400000" algn="tl" rotWithShape="0">
                    <a:srgbClr val="000000">
                      <a:alpha val="55000"/>
                    </a:srgbClr>
                  </a:outerShdw>
                </a:effectLst>
                <a:latin typeface="Britannic Bold" pitchFamily="34" charset="0"/>
                <a:ea typeface="+mj-ea"/>
                <a:cs typeface="+mj-cs"/>
              </a:rPr>
              <a:t>acoustic</a:t>
            </a:r>
            <a:r>
              <a:rPr lang="ro-RO" sz="2400" spc="-150" dirty="0">
                <a:solidFill>
                  <a:srgbClr val="0070C0"/>
                </a:solidFill>
                <a:effectLst>
                  <a:outerShdw blurRad="53975" dist="22860" dir="5400000" algn="tl" rotWithShape="0">
                    <a:srgbClr val="000000">
                      <a:alpha val="55000"/>
                    </a:srgbClr>
                  </a:outerShdw>
                </a:effectLst>
                <a:latin typeface="Britannic Bold" pitchFamily="34" charset="0"/>
                <a:ea typeface="+mj-ea"/>
                <a:cs typeface="+mj-cs"/>
              </a:rPr>
              <a:t> nerve </a:t>
            </a:r>
            <a:r>
              <a:rPr lang="ro-RO" sz="2400" spc="-150" dirty="0" err="1">
                <a:solidFill>
                  <a:srgbClr val="0070C0"/>
                </a:solidFill>
                <a:effectLst>
                  <a:outerShdw blurRad="53975" dist="22860" dir="5400000" algn="tl" rotWithShape="0">
                    <a:srgbClr val="000000">
                      <a:alpha val="55000"/>
                    </a:srgbClr>
                  </a:outerShdw>
                </a:effectLst>
                <a:latin typeface="Britannic Bold" pitchFamily="34" charset="0"/>
                <a:ea typeface="+mj-ea"/>
                <a:cs typeface="+mj-cs"/>
              </a:rPr>
              <a:t>neuroma</a:t>
            </a:r>
            <a:r>
              <a:rPr lang="ro-RO" sz="2400" spc="-150" dirty="0" smtClean="0">
                <a:solidFill>
                  <a:srgbClr val="0070C0"/>
                </a:solidFill>
                <a:effectLst>
                  <a:outerShdw blurRad="53975" dist="22860" dir="5400000" algn="tl" rotWithShape="0">
                    <a:srgbClr val="000000">
                      <a:alpha val="55000"/>
                    </a:srgbClr>
                  </a:outerShdw>
                </a:effectLst>
                <a:latin typeface="Britannic Bold" pitchFamily="34" charset="0"/>
                <a:ea typeface="+mj-ea"/>
                <a:cs typeface="+mj-cs"/>
              </a:rPr>
              <a:t>.</a:t>
            </a:r>
          </a:p>
          <a:p>
            <a:endParaRPr lang="ro-RO" sz="2000" spc="-150" dirty="0">
              <a:solidFill>
                <a:srgbClr val="0070C0"/>
              </a:solidFill>
              <a:effectLst>
                <a:outerShdw blurRad="53975" dist="22860" dir="5400000" algn="tl" rotWithShape="0">
                  <a:srgbClr val="000000">
                    <a:alpha val="55000"/>
                  </a:srgbClr>
                </a:outerShdw>
              </a:effectLst>
              <a:latin typeface="Britannic Bold" pitchFamily="34" charset="0"/>
              <a:ea typeface="+mj-ea"/>
              <a:cs typeface="+mj-cs"/>
            </a:endParaRPr>
          </a:p>
          <a:p>
            <a:pPr>
              <a:buFont typeface="Wingdings" pitchFamily="2" charset="2"/>
              <a:buChar char="v"/>
            </a:pPr>
            <a:r>
              <a:rPr lang="en-US" sz="2400" spc="-150" dirty="0">
                <a:solidFill>
                  <a:srgbClr val="0070C0"/>
                </a:solidFill>
                <a:effectLst>
                  <a:outerShdw blurRad="53975" dist="22860" dir="5400000" algn="tl" rotWithShape="0">
                    <a:srgbClr val="000000">
                      <a:alpha val="55000"/>
                    </a:srgbClr>
                  </a:outerShdw>
                </a:effectLst>
                <a:latin typeface="Britannic Bold" pitchFamily="34" charset="0"/>
                <a:ea typeface="+mj-ea"/>
                <a:cs typeface="+mj-cs"/>
              </a:rPr>
              <a:t> </a:t>
            </a:r>
            <a:r>
              <a:rPr lang="ro-RO" sz="2400" spc="-150" dirty="0">
                <a:solidFill>
                  <a:srgbClr val="0070C0"/>
                </a:solidFill>
                <a:effectLst>
                  <a:outerShdw blurRad="53975" dist="22860" dir="5400000" algn="tl" rotWithShape="0">
                    <a:srgbClr val="000000">
                      <a:alpha val="55000"/>
                    </a:srgbClr>
                  </a:outerShdw>
                </a:effectLst>
                <a:latin typeface="Britannic Bold" pitchFamily="34" charset="0"/>
                <a:ea typeface="+mj-ea"/>
                <a:cs typeface="+mj-cs"/>
              </a:rPr>
              <a:t> T</a:t>
            </a:r>
            <a:r>
              <a:rPr lang="en-US" sz="2400" spc="-150" dirty="0">
                <a:solidFill>
                  <a:srgbClr val="0070C0"/>
                </a:solidFill>
                <a:effectLst>
                  <a:outerShdw blurRad="53975" dist="22860" dir="5400000" algn="tl" rotWithShape="0">
                    <a:srgbClr val="000000">
                      <a:alpha val="55000"/>
                    </a:srgbClr>
                  </a:outerShdw>
                </a:effectLst>
                <a:latin typeface="Britannic Bold" pitchFamily="34" charset="0"/>
                <a:ea typeface="+mj-ea"/>
                <a:cs typeface="+mj-cs"/>
              </a:rPr>
              <a:t>he surgical mortality rate in Bucharest </a:t>
            </a:r>
            <a:r>
              <a:rPr lang="en-US" sz="2400" spc="-150" dirty="0">
                <a:solidFill>
                  <a:srgbClr val="00B050"/>
                </a:solidFill>
                <a:effectLst>
                  <a:outerShdw blurRad="53975" dist="22860" dir="5400000" algn="tl" rotWithShape="0">
                    <a:srgbClr val="000000">
                      <a:alpha val="55000"/>
                    </a:srgbClr>
                  </a:outerShdw>
                </a:effectLst>
                <a:latin typeface="Britannic Bold" pitchFamily="34" charset="0"/>
                <a:ea typeface="+mj-ea"/>
                <a:cs typeface="+mj-cs"/>
              </a:rPr>
              <a:t>fell from 49% to 3% </a:t>
            </a:r>
            <a:r>
              <a:rPr lang="en-US" sz="2400" spc="-150" dirty="0">
                <a:solidFill>
                  <a:srgbClr val="0070C0"/>
                </a:solidFill>
                <a:effectLst>
                  <a:outerShdw blurRad="53975" dist="22860" dir="5400000" algn="tl" rotWithShape="0">
                    <a:srgbClr val="000000">
                      <a:alpha val="55000"/>
                    </a:srgbClr>
                  </a:outerShdw>
                </a:effectLst>
                <a:latin typeface="Britannic Bold" pitchFamily="34" charset="0"/>
                <a:ea typeface="+mj-ea"/>
                <a:cs typeface="+mj-cs"/>
              </a:rPr>
              <a:t>for </a:t>
            </a:r>
            <a:r>
              <a:rPr lang="en-US" sz="2400" spc="-150" dirty="0" err="1">
                <a:solidFill>
                  <a:srgbClr val="0070C0"/>
                </a:solidFill>
                <a:effectLst>
                  <a:outerShdw blurRad="53975" dist="22860" dir="5400000" algn="tl" rotWithShape="0">
                    <a:srgbClr val="000000">
                      <a:alpha val="55000"/>
                    </a:srgbClr>
                  </a:outerShdw>
                </a:effectLst>
                <a:latin typeface="Britannic Bold" pitchFamily="34" charset="0"/>
                <a:ea typeface="+mj-ea"/>
                <a:cs typeface="+mj-cs"/>
              </a:rPr>
              <a:t>intracerebral</a:t>
            </a:r>
            <a:r>
              <a:rPr lang="en-US" sz="2400" spc="-150" dirty="0">
                <a:solidFill>
                  <a:srgbClr val="0070C0"/>
                </a:solidFill>
                <a:effectLst>
                  <a:outerShdw blurRad="53975" dist="22860" dir="5400000" algn="tl" rotWithShape="0">
                    <a:srgbClr val="000000">
                      <a:alpha val="55000"/>
                    </a:srgbClr>
                  </a:outerShdw>
                </a:effectLst>
                <a:latin typeface="Britannic Bold" pitchFamily="34" charset="0"/>
                <a:ea typeface="+mj-ea"/>
                <a:cs typeface="+mj-cs"/>
              </a:rPr>
              <a:t> aneurysm cases</a:t>
            </a:r>
            <a:r>
              <a:rPr lang="ro-RO" sz="2400" spc="-150" dirty="0">
                <a:solidFill>
                  <a:srgbClr val="0070C0"/>
                </a:solidFill>
                <a:effectLst>
                  <a:outerShdw blurRad="53975" dist="22860" dir="5400000" algn="tl" rotWithShape="0">
                    <a:srgbClr val="000000">
                      <a:alpha val="55000"/>
                    </a:srgbClr>
                  </a:outerShdw>
                </a:effectLst>
                <a:latin typeface="Britannic Bold" pitchFamily="34" charset="0"/>
                <a:ea typeface="+mj-ea"/>
                <a:cs typeface="+mj-cs"/>
              </a:rPr>
              <a:t>.</a:t>
            </a:r>
          </a:p>
          <a:p>
            <a:pPr>
              <a:buFont typeface="Wingdings" pitchFamily="2" charset="2"/>
              <a:buChar char="v"/>
            </a:pPr>
            <a:endParaRPr lang="ro-RO" sz="2400" spc="-150" dirty="0">
              <a:solidFill>
                <a:srgbClr val="0070C0"/>
              </a:solidFill>
              <a:effectLst>
                <a:outerShdw blurRad="53975" dist="22860" dir="5400000" algn="tl" rotWithShape="0">
                  <a:srgbClr val="000000">
                    <a:alpha val="55000"/>
                  </a:srgbClr>
                </a:outerShdw>
              </a:effectLst>
              <a:latin typeface="Britannic Bold" pitchFamily="34" charset="0"/>
              <a:ea typeface="+mj-ea"/>
              <a:cs typeface="+mj-cs"/>
            </a:endParaRPr>
          </a:p>
          <a:p>
            <a:pPr>
              <a:buFont typeface="Wingdings" pitchFamily="2" charset="2"/>
              <a:buChar char="v"/>
            </a:pPr>
            <a:r>
              <a:rPr lang="en-US" sz="2400" spc="-150" dirty="0">
                <a:solidFill>
                  <a:srgbClr val="0070C0"/>
                </a:solidFill>
                <a:effectLst>
                  <a:outerShdw blurRad="53975" dist="22860" dir="5400000" algn="tl" rotWithShape="0">
                    <a:srgbClr val="000000">
                      <a:alpha val="55000"/>
                    </a:srgbClr>
                  </a:outerShdw>
                </a:effectLst>
                <a:latin typeface="Britannic Bold" pitchFamily="34" charset="0"/>
                <a:ea typeface="+mj-ea"/>
                <a:cs typeface="+mj-cs"/>
              </a:rPr>
              <a:t>Up to the present, he had performed more than </a:t>
            </a:r>
            <a:r>
              <a:rPr lang="en-US" sz="2400" spc="-150" dirty="0">
                <a:solidFill>
                  <a:srgbClr val="00B050"/>
                </a:solidFill>
                <a:effectLst>
                  <a:outerShdw blurRad="53975" dist="22860" dir="5400000" algn="tl" rotWithShape="0">
                    <a:srgbClr val="000000">
                      <a:alpha val="55000"/>
                    </a:srgbClr>
                  </a:outerShdw>
                </a:effectLst>
                <a:latin typeface="Britannic Bold" pitchFamily="34" charset="0"/>
                <a:ea typeface="+mj-ea"/>
                <a:cs typeface="+mj-cs"/>
              </a:rPr>
              <a:t>40,200 surgical </a:t>
            </a:r>
            <a:r>
              <a:rPr lang="en-US" sz="2400" spc="-150" dirty="0" smtClean="0">
                <a:solidFill>
                  <a:srgbClr val="00B050"/>
                </a:solidFill>
                <a:effectLst>
                  <a:outerShdw blurRad="53975" dist="22860" dir="5400000" algn="tl" rotWithShape="0">
                    <a:srgbClr val="000000">
                      <a:alpha val="55000"/>
                    </a:srgbClr>
                  </a:outerShdw>
                </a:effectLst>
                <a:latin typeface="Britannic Bold" pitchFamily="34" charset="0"/>
                <a:ea typeface="+mj-ea"/>
                <a:cs typeface="+mj-cs"/>
              </a:rPr>
              <a:t>interventions</a:t>
            </a:r>
            <a:r>
              <a:rPr lang="ro-RO" sz="2400" spc="-150" dirty="0" smtClean="0">
                <a:solidFill>
                  <a:srgbClr val="00B050"/>
                </a:solidFill>
                <a:effectLst>
                  <a:outerShdw blurRad="53975" dist="22860" dir="5400000" algn="tl" rotWithShape="0">
                    <a:srgbClr val="000000">
                      <a:alpha val="55000"/>
                    </a:srgbClr>
                  </a:outerShdw>
                </a:effectLst>
                <a:latin typeface="Britannic Bold" pitchFamily="34" charset="0"/>
                <a:ea typeface="+mj-ea"/>
                <a:cs typeface="+mj-cs"/>
              </a:rPr>
              <a:t>.</a:t>
            </a:r>
            <a:endParaRPr lang="ro-RO" sz="2800" spc="-150" dirty="0">
              <a:solidFill>
                <a:srgbClr val="00B050"/>
              </a:solidFill>
              <a:effectLst>
                <a:outerShdw blurRad="53975" dist="22860" dir="5400000" algn="tl" rotWithShape="0">
                  <a:srgbClr val="000000">
                    <a:alpha val="55000"/>
                  </a:srgbClr>
                </a:outerShdw>
              </a:effectLst>
              <a:latin typeface="Britannic Bold" pitchFamily="34" charset="0"/>
              <a:ea typeface="+mj-ea"/>
              <a:cs typeface="+mj-cs"/>
            </a:endParaRPr>
          </a:p>
        </p:txBody>
      </p:sp>
      <p:sp>
        <p:nvSpPr>
          <p:cNvPr id="9" name="CasetăText 8"/>
          <p:cNvSpPr txBox="1"/>
          <p:nvPr/>
        </p:nvSpPr>
        <p:spPr>
          <a:xfrm>
            <a:off x="2000232" y="0"/>
            <a:ext cx="5572164" cy="523220"/>
          </a:xfrm>
          <a:prstGeom prst="rect">
            <a:avLst/>
          </a:prstGeom>
          <a:noFill/>
        </p:spPr>
        <p:txBody>
          <a:bodyPr wrap="square" rtlCol="0">
            <a:spAutoFit/>
          </a:bodyPr>
          <a:lstStyle/>
          <a:p>
            <a:r>
              <a:rPr lang="ro-RO" sz="2800" dirty="0" smtClean="0">
                <a:solidFill>
                  <a:srgbClr val="00B050"/>
                </a:solidFill>
                <a:latin typeface="Britannic Bold" pitchFamily="34" charset="0"/>
              </a:rPr>
              <a:t>HIS CAREER AS A NEUROSURGEON</a:t>
            </a:r>
            <a:endParaRPr lang="ro-RO" sz="2800" dirty="0">
              <a:solidFill>
                <a:srgbClr val="00B050"/>
              </a:solidFill>
              <a:latin typeface="Britannic Bold"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428596" y="1643050"/>
            <a:ext cx="8183880" cy="676656"/>
          </a:xfrm>
        </p:spPr>
        <p:txBody>
          <a:bodyPr>
            <a:noAutofit/>
          </a:bodyPr>
          <a:lstStyle/>
          <a:p>
            <a:pPr algn="ctr"/>
            <a:r>
              <a:rPr lang="en-US" sz="4000" dirty="0" smtClean="0">
                <a:solidFill>
                  <a:srgbClr val="0070C0"/>
                </a:solidFill>
                <a:latin typeface="Haettenschweiler" pitchFamily="34" charset="0"/>
              </a:rPr>
              <a:t>He was elected a titular member of the </a:t>
            </a:r>
            <a:r>
              <a:rPr lang="en-US" sz="4000" dirty="0" smtClean="0">
                <a:solidFill>
                  <a:srgbClr val="00B050"/>
                </a:solidFill>
                <a:latin typeface="Haettenschweiler" pitchFamily="34" charset="0"/>
              </a:rPr>
              <a:t>Romani</a:t>
            </a:r>
            <a:r>
              <a:rPr lang="ro-RO" sz="4000" dirty="0" smtClean="0">
                <a:solidFill>
                  <a:srgbClr val="00B050"/>
                </a:solidFill>
                <a:latin typeface="Haettenschweiler" pitchFamily="34" charset="0"/>
              </a:rPr>
              <a:t>a Academy</a:t>
            </a:r>
            <a:r>
              <a:rPr lang="en-US" sz="4000" dirty="0" smtClean="0">
                <a:solidFill>
                  <a:srgbClr val="0070C0"/>
                </a:solidFill>
                <a:latin typeface="Haettenschweiler" pitchFamily="34" charset="0"/>
              </a:rPr>
              <a:t> in </a:t>
            </a:r>
            <a:r>
              <a:rPr lang="en-US" sz="4000" dirty="0" smtClean="0">
                <a:solidFill>
                  <a:srgbClr val="00B050"/>
                </a:solidFill>
                <a:latin typeface="Haettenschweiler" pitchFamily="34" charset="0"/>
              </a:rPr>
              <a:t>2004</a:t>
            </a:r>
            <a:r>
              <a:rPr lang="en-US" sz="4000" dirty="0" smtClean="0">
                <a:solidFill>
                  <a:srgbClr val="0070C0"/>
                </a:solidFill>
                <a:latin typeface="Haettenschweiler" pitchFamily="34" charset="0"/>
              </a:rPr>
              <a:t>.</a:t>
            </a:r>
            <a:r>
              <a:rPr lang="en-US" sz="4000" dirty="0" smtClean="0">
                <a:solidFill>
                  <a:srgbClr val="0070C0"/>
                </a:solidFill>
                <a:latin typeface="Haettenschweiler" pitchFamily="34" charset="0"/>
              </a:rPr>
              <a:t> At the </a:t>
            </a:r>
            <a:r>
              <a:rPr lang="ro-RO" sz="4000" dirty="0" smtClean="0">
                <a:solidFill>
                  <a:srgbClr val="00B050"/>
                </a:solidFill>
                <a:latin typeface="Haettenschweiler" pitchFamily="34" charset="0"/>
              </a:rPr>
              <a:t>2016 </a:t>
            </a:r>
            <a:r>
              <a:rPr lang="ro-RO" sz="4000" dirty="0" err="1" smtClean="0">
                <a:solidFill>
                  <a:srgbClr val="00B050"/>
                </a:solidFill>
                <a:latin typeface="Haettenschweiler" pitchFamily="34" charset="0"/>
              </a:rPr>
              <a:t>Parliamentary</a:t>
            </a:r>
            <a:r>
              <a:rPr lang="ro-RO" sz="4000" dirty="0" smtClean="0">
                <a:solidFill>
                  <a:srgbClr val="00B050"/>
                </a:solidFill>
                <a:latin typeface="Haettenschweiler" pitchFamily="34" charset="0"/>
              </a:rPr>
              <a:t> </a:t>
            </a:r>
            <a:r>
              <a:rPr lang="ro-RO" sz="4000" dirty="0" err="1" smtClean="0">
                <a:solidFill>
                  <a:srgbClr val="00B050"/>
                </a:solidFill>
                <a:latin typeface="Haettenschweiler" pitchFamily="34" charset="0"/>
              </a:rPr>
              <a:t>Elections</a:t>
            </a:r>
            <a:r>
              <a:rPr lang="en-US" sz="4000" dirty="0" smtClean="0">
                <a:solidFill>
                  <a:srgbClr val="0070C0"/>
                </a:solidFill>
                <a:latin typeface="Haettenschweiler" pitchFamily="34" charset="0"/>
              </a:rPr>
              <a:t>, </a:t>
            </a:r>
            <a:r>
              <a:rPr lang="en-US" sz="4000" dirty="0" smtClean="0">
                <a:solidFill>
                  <a:srgbClr val="0070C0"/>
                </a:solidFill>
                <a:latin typeface="Haettenschweiler" pitchFamily="34" charset="0"/>
              </a:rPr>
              <a:t>he won a seat in the </a:t>
            </a:r>
            <a:r>
              <a:rPr lang="ro-RO" sz="4000" dirty="0" smtClean="0">
                <a:solidFill>
                  <a:srgbClr val="00B050"/>
                </a:solidFill>
                <a:latin typeface="Haettenschweiler" pitchFamily="34" charset="0"/>
              </a:rPr>
              <a:t>Romanian Senate </a:t>
            </a:r>
            <a:r>
              <a:rPr lang="en-US" sz="4000" dirty="0" smtClean="0">
                <a:solidFill>
                  <a:srgbClr val="0070C0"/>
                </a:solidFill>
                <a:latin typeface="Haettenschweiler" pitchFamily="34" charset="0"/>
              </a:rPr>
              <a:t>for Bucharest</a:t>
            </a:r>
            <a:r>
              <a:rPr lang="ro-RO" sz="4000" dirty="0" smtClean="0">
                <a:solidFill>
                  <a:srgbClr val="0070C0"/>
                </a:solidFill>
                <a:latin typeface="Haettenschweiler" pitchFamily="34" charset="0"/>
              </a:rPr>
              <a:t> </a:t>
            </a:r>
            <a:r>
              <a:rPr lang="ro-RO" sz="4000" dirty="0" smtClean="0">
                <a:solidFill>
                  <a:srgbClr val="0070C0"/>
                </a:solidFill>
                <a:latin typeface="Haettenschweiler" pitchFamily="34" charset="0"/>
              </a:rPr>
              <a:t>.</a:t>
            </a:r>
            <a:endParaRPr lang="ro-RO" sz="4000" dirty="0">
              <a:latin typeface="Haettenschweiler" pitchFamily="34" charset="0"/>
            </a:endParaRPr>
          </a:p>
        </p:txBody>
      </p:sp>
      <p:pic>
        <p:nvPicPr>
          <p:cNvPr id="4" name="Imagine 3" descr="61855030.jpg"/>
          <p:cNvPicPr>
            <a:picLocks noChangeAspect="1"/>
          </p:cNvPicPr>
          <p:nvPr/>
        </p:nvPicPr>
        <p:blipFill>
          <a:blip r:embed="rId2"/>
          <a:stretch>
            <a:fillRect/>
          </a:stretch>
        </p:blipFill>
        <p:spPr>
          <a:xfrm>
            <a:off x="5286380" y="2786058"/>
            <a:ext cx="3429024" cy="2009193"/>
          </a:xfrm>
          <a:prstGeom prst="rect">
            <a:avLst/>
          </a:prstGeom>
        </p:spPr>
      </p:pic>
      <p:pic>
        <p:nvPicPr>
          <p:cNvPr id="5" name="Imagine 4" descr="images.jpg"/>
          <p:cNvPicPr>
            <a:picLocks noChangeAspect="1"/>
          </p:cNvPicPr>
          <p:nvPr/>
        </p:nvPicPr>
        <p:blipFill>
          <a:blip r:embed="rId3"/>
          <a:stretch>
            <a:fillRect/>
          </a:stretch>
        </p:blipFill>
        <p:spPr>
          <a:xfrm>
            <a:off x="1928794" y="2786058"/>
            <a:ext cx="3286148" cy="2000264"/>
          </a:xfrm>
          <a:prstGeom prst="rect">
            <a:avLst/>
          </a:prstGeom>
        </p:spPr>
      </p:pic>
      <p:pic>
        <p:nvPicPr>
          <p:cNvPr id="6" name="Imagine 5" descr="Leon_Danaila.jpg"/>
          <p:cNvPicPr>
            <a:picLocks noChangeAspect="1"/>
          </p:cNvPicPr>
          <p:nvPr/>
        </p:nvPicPr>
        <p:blipFill>
          <a:blip r:embed="rId4"/>
          <a:stretch>
            <a:fillRect/>
          </a:stretch>
        </p:blipFill>
        <p:spPr>
          <a:xfrm>
            <a:off x="428596" y="2786058"/>
            <a:ext cx="1428760" cy="2000264"/>
          </a:xfrm>
          <a:prstGeom prst="rect">
            <a:avLst/>
          </a:prstGeom>
        </p:spPr>
      </p:pic>
      <p:sp>
        <p:nvSpPr>
          <p:cNvPr id="8" name="CasetăText 7"/>
          <p:cNvSpPr txBox="1"/>
          <p:nvPr/>
        </p:nvSpPr>
        <p:spPr>
          <a:xfrm>
            <a:off x="142844" y="5357826"/>
            <a:ext cx="9144000" cy="923330"/>
          </a:xfrm>
          <a:prstGeom prst="rect">
            <a:avLst/>
          </a:prstGeom>
          <a:noFill/>
        </p:spPr>
        <p:txBody>
          <a:bodyPr wrap="square" rtlCol="0">
            <a:spAutoFit/>
          </a:bodyPr>
          <a:lstStyle/>
          <a:p>
            <a:pPr algn="ctr"/>
            <a:r>
              <a:rPr lang="ro-RO" sz="5400" dirty="0" smtClean="0">
                <a:solidFill>
                  <a:srgbClr val="00B050"/>
                </a:solidFill>
                <a:latin typeface="Britannic Bold" pitchFamily="34" charset="0"/>
              </a:rPr>
              <a:t>HIS CAREER AS A SENATOR</a:t>
            </a:r>
            <a:endParaRPr lang="ro-RO" sz="5400" dirty="0">
              <a:solidFill>
                <a:srgbClr val="00B050"/>
              </a:solidFill>
              <a:latin typeface="Britannic Bold"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tăText 3"/>
          <p:cNvSpPr txBox="1"/>
          <p:nvPr/>
        </p:nvSpPr>
        <p:spPr>
          <a:xfrm>
            <a:off x="571472" y="214290"/>
            <a:ext cx="8215370" cy="769441"/>
          </a:xfrm>
          <a:prstGeom prst="rect">
            <a:avLst/>
          </a:prstGeom>
          <a:noFill/>
        </p:spPr>
        <p:txBody>
          <a:bodyPr wrap="square" rtlCol="0">
            <a:spAutoFit/>
          </a:bodyPr>
          <a:lstStyle/>
          <a:p>
            <a:pPr algn="ctr"/>
            <a:r>
              <a:rPr lang="ro-RO" sz="4400" dirty="0" smtClean="0">
                <a:solidFill>
                  <a:srgbClr val="0070C0"/>
                </a:solidFill>
                <a:latin typeface="Britannic Bold" pitchFamily="34" charset="0"/>
              </a:rPr>
              <a:t>HIS CAREER AS AN AUTHOR</a:t>
            </a:r>
            <a:endParaRPr lang="ro-RO" sz="4400" dirty="0">
              <a:solidFill>
                <a:srgbClr val="0070C0"/>
              </a:solidFill>
              <a:latin typeface="Britannic Bold" pitchFamily="34" charset="0"/>
            </a:endParaRPr>
          </a:p>
        </p:txBody>
      </p:sp>
      <p:sp>
        <p:nvSpPr>
          <p:cNvPr id="6" name="CasetăText 5"/>
          <p:cNvSpPr txBox="1"/>
          <p:nvPr/>
        </p:nvSpPr>
        <p:spPr>
          <a:xfrm>
            <a:off x="0" y="1071546"/>
            <a:ext cx="9144000" cy="2862322"/>
          </a:xfrm>
          <a:prstGeom prst="rect">
            <a:avLst/>
          </a:prstGeom>
          <a:noFill/>
        </p:spPr>
        <p:txBody>
          <a:bodyPr wrap="square" rtlCol="0">
            <a:spAutoFit/>
          </a:bodyPr>
          <a:lstStyle/>
          <a:p>
            <a:pPr>
              <a:buFont typeface="Courier New" pitchFamily="49" charset="0"/>
              <a:buChar char="o"/>
            </a:pPr>
            <a:r>
              <a:rPr lang="ro-RO" sz="2000" dirty="0" smtClean="0">
                <a:solidFill>
                  <a:srgbClr val="0070C0"/>
                </a:solidFill>
                <a:latin typeface="Britannic Bold" pitchFamily="34" charset="0"/>
              </a:rPr>
              <a:t> </a:t>
            </a:r>
            <a:r>
              <a:rPr lang="en-US" sz="2000" dirty="0" smtClean="0">
                <a:solidFill>
                  <a:srgbClr val="0070C0"/>
                </a:solidFill>
                <a:latin typeface="Britannic Bold" pitchFamily="34" charset="0"/>
              </a:rPr>
              <a:t>Out </a:t>
            </a:r>
            <a:r>
              <a:rPr lang="en-US" sz="2000" dirty="0">
                <a:solidFill>
                  <a:srgbClr val="0070C0"/>
                </a:solidFill>
                <a:latin typeface="Britannic Bold" pitchFamily="34" charset="0"/>
              </a:rPr>
              <a:t>of the total of </a:t>
            </a:r>
            <a:r>
              <a:rPr lang="en-US" sz="2000" dirty="0">
                <a:solidFill>
                  <a:srgbClr val="00B050"/>
                </a:solidFill>
                <a:latin typeface="Britannic Bold" pitchFamily="34" charset="0"/>
              </a:rPr>
              <a:t>54 published </a:t>
            </a:r>
            <a:r>
              <a:rPr lang="en-US" sz="2000" dirty="0" smtClean="0">
                <a:solidFill>
                  <a:srgbClr val="00B050"/>
                </a:solidFill>
                <a:latin typeface="Britannic Bold" pitchFamily="34" charset="0"/>
              </a:rPr>
              <a:t>books</a:t>
            </a:r>
            <a:r>
              <a:rPr lang="en-US" sz="2000" dirty="0" smtClean="0">
                <a:solidFill>
                  <a:srgbClr val="0070C0"/>
                </a:solidFill>
                <a:latin typeface="Britannic Bold" pitchFamily="34" charset="0"/>
              </a:rPr>
              <a:t>,</a:t>
            </a:r>
            <a:r>
              <a:rPr lang="ro-RO" sz="2000" dirty="0" smtClean="0">
                <a:solidFill>
                  <a:srgbClr val="0070C0"/>
                </a:solidFill>
                <a:latin typeface="Britannic Bold" pitchFamily="34" charset="0"/>
              </a:rPr>
              <a:t> </a:t>
            </a:r>
            <a:r>
              <a:rPr lang="en-US" sz="2000" dirty="0" smtClean="0">
                <a:solidFill>
                  <a:srgbClr val="0070C0"/>
                </a:solidFill>
                <a:latin typeface="Britannic Bold" pitchFamily="34" charset="0"/>
              </a:rPr>
              <a:t>he </a:t>
            </a:r>
            <a:r>
              <a:rPr lang="en-US" sz="2000" dirty="0">
                <a:solidFill>
                  <a:srgbClr val="0070C0"/>
                </a:solidFill>
                <a:latin typeface="Britannic Bold" pitchFamily="34" charset="0"/>
              </a:rPr>
              <a:t>had been the sole author of </a:t>
            </a:r>
            <a:r>
              <a:rPr lang="en-US" sz="2000" dirty="0">
                <a:solidFill>
                  <a:srgbClr val="00B050"/>
                </a:solidFill>
                <a:latin typeface="Britannic Bold" pitchFamily="34" charset="0"/>
              </a:rPr>
              <a:t>7 books</a:t>
            </a:r>
            <a:r>
              <a:rPr lang="en-US" sz="2000" dirty="0" smtClean="0">
                <a:solidFill>
                  <a:srgbClr val="0070C0"/>
                </a:solidFill>
                <a:latin typeface="Britannic Bold" pitchFamily="34" charset="0"/>
              </a:rPr>
              <a:t>,</a:t>
            </a:r>
            <a:r>
              <a:rPr lang="ro-RO" sz="2000" dirty="0" smtClean="0">
                <a:solidFill>
                  <a:srgbClr val="0070C0"/>
                </a:solidFill>
                <a:latin typeface="Britannic Bold" pitchFamily="34" charset="0"/>
              </a:rPr>
              <a:t> </a:t>
            </a:r>
            <a:r>
              <a:rPr lang="en-US" sz="2000" dirty="0" smtClean="0">
                <a:solidFill>
                  <a:srgbClr val="0070C0"/>
                </a:solidFill>
                <a:latin typeface="Britannic Bold" pitchFamily="34" charset="0"/>
              </a:rPr>
              <a:t>the </a:t>
            </a:r>
            <a:r>
              <a:rPr lang="en-US" sz="2000" dirty="0">
                <a:solidFill>
                  <a:srgbClr val="0070C0"/>
                </a:solidFill>
                <a:latin typeface="Britannic Bold" pitchFamily="34" charset="0"/>
              </a:rPr>
              <a:t>primary author of </a:t>
            </a:r>
            <a:r>
              <a:rPr lang="en-US" sz="2000" dirty="0" smtClean="0">
                <a:solidFill>
                  <a:srgbClr val="00B050"/>
                </a:solidFill>
                <a:latin typeface="Britannic Bold" pitchFamily="34" charset="0"/>
              </a:rPr>
              <a:t>28 books</a:t>
            </a:r>
            <a:r>
              <a:rPr lang="en-US" sz="2000" dirty="0" smtClean="0">
                <a:solidFill>
                  <a:srgbClr val="0070C0"/>
                </a:solidFill>
                <a:latin typeface="Britannic Bold" pitchFamily="34" charset="0"/>
              </a:rPr>
              <a:t>,</a:t>
            </a:r>
            <a:r>
              <a:rPr lang="ro-RO" sz="2000" dirty="0" smtClean="0">
                <a:solidFill>
                  <a:srgbClr val="0070C0"/>
                </a:solidFill>
                <a:latin typeface="Britannic Bold" pitchFamily="34" charset="0"/>
              </a:rPr>
              <a:t> </a:t>
            </a:r>
            <a:r>
              <a:rPr lang="en-US" sz="2000" dirty="0" smtClean="0">
                <a:solidFill>
                  <a:srgbClr val="0070C0"/>
                </a:solidFill>
                <a:latin typeface="Britannic Bold" pitchFamily="34" charset="0"/>
              </a:rPr>
              <a:t>joint </a:t>
            </a:r>
            <a:r>
              <a:rPr lang="en-US" sz="2000" dirty="0" err="1">
                <a:solidFill>
                  <a:srgbClr val="0070C0"/>
                </a:solidFill>
                <a:latin typeface="Britannic Bold" pitchFamily="34" charset="0"/>
              </a:rPr>
              <a:t>author,but</a:t>
            </a:r>
            <a:r>
              <a:rPr lang="en-US" sz="2000" dirty="0">
                <a:solidFill>
                  <a:srgbClr val="0070C0"/>
                </a:solidFill>
                <a:latin typeface="Britannic Bold" pitchFamily="34" charset="0"/>
              </a:rPr>
              <a:t> not primary </a:t>
            </a:r>
            <a:r>
              <a:rPr lang="en-US" sz="2000" dirty="0" err="1">
                <a:solidFill>
                  <a:srgbClr val="0070C0"/>
                </a:solidFill>
                <a:latin typeface="Britannic Bold" pitchFamily="34" charset="0"/>
              </a:rPr>
              <a:t>one,of</a:t>
            </a:r>
            <a:r>
              <a:rPr lang="en-US" sz="2000" dirty="0">
                <a:solidFill>
                  <a:srgbClr val="0070C0"/>
                </a:solidFill>
                <a:latin typeface="Britannic Bold" pitchFamily="34" charset="0"/>
              </a:rPr>
              <a:t> </a:t>
            </a:r>
            <a:r>
              <a:rPr lang="en-US" sz="2000" dirty="0">
                <a:solidFill>
                  <a:srgbClr val="00B050"/>
                </a:solidFill>
                <a:latin typeface="Britannic Bold" pitchFamily="34" charset="0"/>
              </a:rPr>
              <a:t>19 books</a:t>
            </a:r>
            <a:r>
              <a:rPr lang="en-US" sz="2000" dirty="0" smtClean="0">
                <a:solidFill>
                  <a:srgbClr val="0070C0"/>
                </a:solidFill>
                <a:latin typeface="Britannic Bold" pitchFamily="34" charset="0"/>
              </a:rPr>
              <a:t>,</a:t>
            </a:r>
            <a:r>
              <a:rPr lang="ro-RO" sz="2000" dirty="0" smtClean="0">
                <a:solidFill>
                  <a:srgbClr val="0070C0"/>
                </a:solidFill>
                <a:latin typeface="Britannic Bold" pitchFamily="34" charset="0"/>
              </a:rPr>
              <a:t> </a:t>
            </a:r>
            <a:r>
              <a:rPr lang="en-US" sz="2000" dirty="0" smtClean="0">
                <a:solidFill>
                  <a:srgbClr val="0070C0"/>
                </a:solidFill>
                <a:latin typeface="Britannic Bold" pitchFamily="34" charset="0"/>
              </a:rPr>
              <a:t>and </a:t>
            </a:r>
            <a:r>
              <a:rPr lang="en-US" sz="2000" dirty="0">
                <a:solidFill>
                  <a:srgbClr val="0070C0"/>
                </a:solidFill>
                <a:latin typeface="Britannic Bold" pitchFamily="34" charset="0"/>
              </a:rPr>
              <a:t>contributing author in </a:t>
            </a:r>
            <a:r>
              <a:rPr lang="en-US" sz="2000" dirty="0">
                <a:solidFill>
                  <a:srgbClr val="00B050"/>
                </a:solidFill>
                <a:latin typeface="Britannic Bold" pitchFamily="34" charset="0"/>
              </a:rPr>
              <a:t>3 books</a:t>
            </a:r>
            <a:r>
              <a:rPr lang="en-US" sz="2000" dirty="0" smtClean="0">
                <a:solidFill>
                  <a:srgbClr val="0070C0"/>
                </a:solidFill>
                <a:latin typeface="Britannic Bold" pitchFamily="34" charset="0"/>
              </a:rPr>
              <a:t>.</a:t>
            </a:r>
            <a:endParaRPr lang="ro-RO" sz="2000" dirty="0" smtClean="0">
              <a:solidFill>
                <a:srgbClr val="0070C0"/>
              </a:solidFill>
              <a:latin typeface="Britannic Bold" pitchFamily="34" charset="0"/>
            </a:endParaRPr>
          </a:p>
          <a:p>
            <a:pPr>
              <a:buFont typeface="Courier New" pitchFamily="49" charset="0"/>
              <a:buChar char="o"/>
            </a:pPr>
            <a:endParaRPr lang="ro-RO" sz="2000" dirty="0" smtClean="0">
              <a:solidFill>
                <a:srgbClr val="0070C0"/>
              </a:solidFill>
              <a:latin typeface="Britannic Bold" pitchFamily="34" charset="0"/>
            </a:endParaRPr>
          </a:p>
          <a:p>
            <a:pPr>
              <a:buFont typeface="Courier New" pitchFamily="49" charset="0"/>
              <a:buChar char="o"/>
            </a:pPr>
            <a:r>
              <a:rPr lang="en-US" sz="2000" dirty="0">
                <a:solidFill>
                  <a:srgbClr val="0070C0"/>
                </a:solidFill>
                <a:latin typeface="Britannic Bold" pitchFamily="34" charset="0"/>
              </a:rPr>
              <a:t>Out of the </a:t>
            </a:r>
            <a:r>
              <a:rPr lang="en-US" sz="2000" dirty="0">
                <a:solidFill>
                  <a:srgbClr val="00B050"/>
                </a:solidFill>
                <a:latin typeface="Britannic Bold" pitchFamily="34" charset="0"/>
              </a:rPr>
              <a:t>54 published books</a:t>
            </a:r>
            <a:r>
              <a:rPr lang="en-US" sz="2000" dirty="0" smtClean="0">
                <a:solidFill>
                  <a:srgbClr val="0070C0"/>
                </a:solidFill>
                <a:latin typeface="Britannic Bold" pitchFamily="34" charset="0"/>
              </a:rPr>
              <a:t>,</a:t>
            </a:r>
            <a:r>
              <a:rPr lang="ro-RO" sz="2000" dirty="0" smtClean="0">
                <a:solidFill>
                  <a:srgbClr val="0070C0"/>
                </a:solidFill>
                <a:latin typeface="Britannic Bold" pitchFamily="34" charset="0"/>
              </a:rPr>
              <a:t> </a:t>
            </a:r>
            <a:r>
              <a:rPr lang="en-US" sz="2000" dirty="0" smtClean="0">
                <a:solidFill>
                  <a:srgbClr val="0070C0"/>
                </a:solidFill>
                <a:latin typeface="Britannic Bold" pitchFamily="34" charset="0"/>
              </a:rPr>
              <a:t>textbooks </a:t>
            </a:r>
            <a:r>
              <a:rPr lang="en-US" sz="2000" dirty="0">
                <a:solidFill>
                  <a:srgbClr val="0070C0"/>
                </a:solidFill>
                <a:latin typeface="Britannic Bold" pitchFamily="34" charset="0"/>
              </a:rPr>
              <a:t>and atlases</a:t>
            </a:r>
            <a:r>
              <a:rPr lang="en-US" sz="2000" dirty="0" smtClean="0">
                <a:solidFill>
                  <a:srgbClr val="0070C0"/>
                </a:solidFill>
                <a:latin typeface="Britannic Bold" pitchFamily="34" charset="0"/>
              </a:rPr>
              <a:t>,</a:t>
            </a:r>
            <a:r>
              <a:rPr lang="ro-RO" sz="2000" dirty="0" smtClean="0">
                <a:solidFill>
                  <a:srgbClr val="0070C0"/>
                </a:solidFill>
                <a:latin typeface="Britannic Bold" pitchFamily="34" charset="0"/>
              </a:rPr>
              <a:t> </a:t>
            </a:r>
            <a:r>
              <a:rPr lang="en-US" sz="2000" dirty="0" smtClean="0">
                <a:solidFill>
                  <a:srgbClr val="00B050"/>
                </a:solidFill>
                <a:latin typeface="Britannic Bold" pitchFamily="34" charset="0"/>
              </a:rPr>
              <a:t>24</a:t>
            </a:r>
            <a:r>
              <a:rPr lang="en-US" sz="2000" dirty="0" smtClean="0">
                <a:solidFill>
                  <a:srgbClr val="0070C0"/>
                </a:solidFill>
                <a:latin typeface="Britannic Bold" pitchFamily="34" charset="0"/>
              </a:rPr>
              <a:t> </a:t>
            </a:r>
            <a:r>
              <a:rPr lang="en-US" sz="2000" dirty="0">
                <a:solidFill>
                  <a:srgbClr val="0070C0"/>
                </a:solidFill>
                <a:latin typeface="Britannic Bold" pitchFamily="34" charset="0"/>
              </a:rPr>
              <a:t>had been drawn up in </a:t>
            </a:r>
            <a:r>
              <a:rPr lang="en-US" sz="2000" dirty="0">
                <a:solidFill>
                  <a:srgbClr val="00B050"/>
                </a:solidFill>
                <a:latin typeface="Britannic Bold" pitchFamily="34" charset="0"/>
              </a:rPr>
              <a:t>English</a:t>
            </a:r>
            <a:r>
              <a:rPr lang="en-US" sz="2000" dirty="0" smtClean="0">
                <a:solidFill>
                  <a:srgbClr val="0070C0"/>
                </a:solidFill>
                <a:latin typeface="Britannic Bold" pitchFamily="34" charset="0"/>
              </a:rPr>
              <a:t>.</a:t>
            </a:r>
            <a:r>
              <a:rPr lang="ro-RO" sz="2000" dirty="0" smtClean="0">
                <a:solidFill>
                  <a:srgbClr val="0070C0"/>
                </a:solidFill>
                <a:latin typeface="Britannic Bold" pitchFamily="34" charset="0"/>
              </a:rPr>
              <a:t> </a:t>
            </a:r>
          </a:p>
          <a:p>
            <a:pPr>
              <a:buFont typeface="Courier New" pitchFamily="49" charset="0"/>
              <a:buChar char="o"/>
            </a:pPr>
            <a:endParaRPr lang="ro-RO" sz="2000" dirty="0">
              <a:solidFill>
                <a:srgbClr val="0070C0"/>
              </a:solidFill>
              <a:latin typeface="Britannic Bold" pitchFamily="34" charset="0"/>
            </a:endParaRPr>
          </a:p>
          <a:p>
            <a:pPr>
              <a:buFont typeface="Courier New" pitchFamily="49" charset="0"/>
              <a:buChar char="o"/>
            </a:pPr>
            <a:r>
              <a:rPr lang="en-US" sz="2000" dirty="0">
                <a:solidFill>
                  <a:srgbClr val="0070C0"/>
                </a:solidFill>
                <a:latin typeface="Britannic Bold" pitchFamily="34" charset="0"/>
              </a:rPr>
              <a:t>His works are quoted by renowned scholars and researchers throughout </a:t>
            </a:r>
            <a:r>
              <a:rPr lang="en-US" sz="2000" dirty="0">
                <a:solidFill>
                  <a:srgbClr val="00B050"/>
                </a:solidFill>
                <a:latin typeface="Britannic Bold" pitchFamily="34" charset="0"/>
              </a:rPr>
              <a:t>the world.</a:t>
            </a:r>
            <a:endParaRPr lang="ro-RO" sz="2000" dirty="0" smtClean="0">
              <a:solidFill>
                <a:srgbClr val="00B050"/>
              </a:solidFill>
              <a:latin typeface="Britannic Bold" pitchFamily="34" charset="0"/>
            </a:endParaRPr>
          </a:p>
        </p:txBody>
      </p:sp>
      <p:pic>
        <p:nvPicPr>
          <p:cNvPr id="8" name="Imagine 7" descr="images (1).jpg"/>
          <p:cNvPicPr>
            <a:picLocks noChangeAspect="1"/>
          </p:cNvPicPr>
          <p:nvPr/>
        </p:nvPicPr>
        <p:blipFill>
          <a:blip r:embed="rId2"/>
          <a:stretch>
            <a:fillRect/>
          </a:stretch>
        </p:blipFill>
        <p:spPr>
          <a:xfrm>
            <a:off x="6357950" y="5099088"/>
            <a:ext cx="2643174" cy="1758912"/>
          </a:xfrm>
          <a:prstGeom prst="rect">
            <a:avLst/>
          </a:prstGeom>
        </p:spPr>
      </p:pic>
      <p:pic>
        <p:nvPicPr>
          <p:cNvPr id="9" name="Imagine 8" descr="08-leon.jpg"/>
          <p:cNvPicPr>
            <a:picLocks noChangeAspect="1"/>
          </p:cNvPicPr>
          <p:nvPr/>
        </p:nvPicPr>
        <p:blipFill>
          <a:blip r:embed="rId3"/>
          <a:stretch>
            <a:fillRect/>
          </a:stretch>
        </p:blipFill>
        <p:spPr>
          <a:xfrm>
            <a:off x="2928926" y="5091780"/>
            <a:ext cx="3143272" cy="1766220"/>
          </a:xfrm>
          <a:prstGeom prst="rect">
            <a:avLst/>
          </a:prstGeom>
        </p:spPr>
      </p:pic>
      <p:pic>
        <p:nvPicPr>
          <p:cNvPr id="10" name="Imagine 9" descr="maxresdefault.jpg"/>
          <p:cNvPicPr>
            <a:picLocks noChangeAspect="1"/>
          </p:cNvPicPr>
          <p:nvPr/>
        </p:nvPicPr>
        <p:blipFill>
          <a:blip r:embed="rId4" cstate="print"/>
          <a:stretch>
            <a:fillRect/>
          </a:stretch>
        </p:blipFill>
        <p:spPr>
          <a:xfrm>
            <a:off x="0" y="5072074"/>
            <a:ext cx="2643174" cy="178592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500034" y="1643050"/>
            <a:ext cx="7924800" cy="1371600"/>
          </a:xfrm>
        </p:spPr>
        <p:txBody>
          <a:bodyPr/>
          <a:lstStyle/>
          <a:p>
            <a:pPr algn="ctr"/>
            <a:r>
              <a:rPr sz="2400" smtClean="0">
                <a:solidFill>
                  <a:srgbClr val="0070C0"/>
                </a:solidFill>
                <a:latin typeface="Britannic Bold" pitchFamily="34" charset="0"/>
              </a:rPr>
              <a:t>Dr. Leon Danaila, </a:t>
            </a:r>
            <a:r>
              <a:rPr sz="2400" smtClean="0">
                <a:solidFill>
                  <a:srgbClr val="0070C0"/>
                </a:solidFill>
                <a:latin typeface="Britannic Bold" pitchFamily="34" charset="0"/>
              </a:rPr>
              <a:t>85</a:t>
            </a:r>
            <a:r>
              <a:rPr lang="ro-RO" sz="2400" dirty="0" smtClean="0">
                <a:solidFill>
                  <a:srgbClr val="0070C0"/>
                </a:solidFill>
                <a:latin typeface="Britannic Bold" pitchFamily="34" charset="0"/>
              </a:rPr>
              <a:t> </a:t>
            </a:r>
            <a:r>
              <a:rPr lang="ro-RO" sz="2400" dirty="0" err="1" smtClean="0">
                <a:solidFill>
                  <a:srgbClr val="0070C0"/>
                </a:solidFill>
                <a:latin typeface="Britannic Bold" pitchFamily="34" charset="0"/>
              </a:rPr>
              <a:t>years</a:t>
            </a:r>
            <a:r>
              <a:rPr lang="ro-RO" sz="2400" dirty="0" smtClean="0">
                <a:solidFill>
                  <a:srgbClr val="0070C0"/>
                </a:solidFill>
                <a:latin typeface="Britannic Bold" pitchFamily="34" charset="0"/>
              </a:rPr>
              <a:t> old</a:t>
            </a:r>
            <a:r>
              <a:rPr sz="2400" smtClean="0">
                <a:solidFill>
                  <a:srgbClr val="0070C0"/>
                </a:solidFill>
                <a:latin typeface="Britannic Bold" pitchFamily="34" charset="0"/>
              </a:rPr>
              <a:t>, </a:t>
            </a:r>
            <a:r>
              <a:rPr sz="2400" smtClean="0">
                <a:solidFill>
                  <a:srgbClr val="0070C0"/>
                </a:solidFill>
                <a:latin typeface="Britannic Bold" pitchFamily="34" charset="0"/>
              </a:rPr>
              <a:t>currently offers free </a:t>
            </a:r>
            <a:r>
              <a:rPr sz="2400" smtClean="0">
                <a:solidFill>
                  <a:srgbClr val="0070C0"/>
                </a:solidFill>
                <a:latin typeface="Britannic Bold" pitchFamily="34" charset="0"/>
              </a:rPr>
              <a:t>c</a:t>
            </a:r>
            <a:r>
              <a:rPr lang="ro-RO" sz="2400" dirty="0" err="1" smtClean="0">
                <a:solidFill>
                  <a:srgbClr val="0070C0"/>
                </a:solidFill>
                <a:latin typeface="Britannic Bold" pitchFamily="34" charset="0"/>
              </a:rPr>
              <a:t>onsultation</a:t>
            </a:r>
            <a:r>
              <a:rPr sz="2400" smtClean="0">
                <a:solidFill>
                  <a:srgbClr val="0070C0"/>
                </a:solidFill>
                <a:latin typeface="Britannic Bold" pitchFamily="34" charset="0"/>
              </a:rPr>
              <a:t>s </a:t>
            </a:r>
            <a:r>
              <a:rPr sz="2400" smtClean="0">
                <a:solidFill>
                  <a:srgbClr val="0070C0"/>
                </a:solidFill>
                <a:latin typeface="Britannic Bold" pitchFamily="34" charset="0"/>
              </a:rPr>
              <a:t>and still </a:t>
            </a:r>
            <a:r>
              <a:rPr sz="2400" smtClean="0">
                <a:solidFill>
                  <a:srgbClr val="0070C0"/>
                </a:solidFill>
                <a:latin typeface="Britannic Bold" pitchFamily="34" charset="0"/>
              </a:rPr>
              <a:t>operates free of charge for its </a:t>
            </a:r>
            <a:r>
              <a:rPr sz="2400" smtClean="0">
                <a:solidFill>
                  <a:srgbClr val="0070C0"/>
                </a:solidFill>
                <a:latin typeface="Britannic Bold" pitchFamily="34" charset="0"/>
              </a:rPr>
              <a:t>patients</a:t>
            </a:r>
            <a:r>
              <a:rPr lang="ro-RO" sz="2400" dirty="0" smtClean="0">
                <a:solidFill>
                  <a:srgbClr val="0070C0"/>
                </a:solidFill>
                <a:latin typeface="Britannic Bold" pitchFamily="34" charset="0"/>
              </a:rPr>
              <a:t>.</a:t>
            </a:r>
            <a:br>
              <a:rPr lang="ro-RO" sz="2400" dirty="0" smtClean="0">
                <a:solidFill>
                  <a:srgbClr val="0070C0"/>
                </a:solidFill>
                <a:latin typeface="Britannic Bold" pitchFamily="34" charset="0"/>
              </a:rPr>
            </a:br>
            <a:r>
              <a:rPr lang="ro-RO" sz="2400" dirty="0" smtClean="0">
                <a:solidFill>
                  <a:srgbClr val="0070C0"/>
                </a:solidFill>
                <a:latin typeface="Britannic Bold" pitchFamily="34" charset="0"/>
              </a:rPr>
              <a:t/>
            </a:r>
            <a:br>
              <a:rPr lang="ro-RO" sz="2400" dirty="0" smtClean="0">
                <a:solidFill>
                  <a:srgbClr val="0070C0"/>
                </a:solidFill>
                <a:latin typeface="Britannic Bold" pitchFamily="34" charset="0"/>
              </a:rPr>
            </a:br>
            <a:r>
              <a:rPr lang="ro-RO" sz="2400" dirty="0" smtClean="0">
                <a:solidFill>
                  <a:srgbClr val="0070C0"/>
                </a:solidFill>
                <a:latin typeface="Britannic Bold" pitchFamily="34" charset="0"/>
              </a:rPr>
              <a:t>He </a:t>
            </a:r>
            <a:r>
              <a:rPr lang="ro-RO" sz="2400" dirty="0" err="1" smtClean="0">
                <a:solidFill>
                  <a:srgbClr val="0070C0"/>
                </a:solidFill>
                <a:latin typeface="Britannic Bold" pitchFamily="34" charset="0"/>
              </a:rPr>
              <a:t>donated</a:t>
            </a:r>
            <a:r>
              <a:rPr lang="ro-RO" sz="2400" dirty="0" smtClean="0">
                <a:solidFill>
                  <a:srgbClr val="0070C0"/>
                </a:solidFill>
                <a:latin typeface="Britannic Bold" pitchFamily="34" charset="0"/>
              </a:rPr>
              <a:t> </a:t>
            </a:r>
            <a:r>
              <a:rPr lang="ro-RO" sz="2400" dirty="0" err="1" smtClean="0">
                <a:solidFill>
                  <a:srgbClr val="0070C0"/>
                </a:solidFill>
                <a:latin typeface="Britannic Bold" pitchFamily="34" charset="0"/>
              </a:rPr>
              <a:t>his</a:t>
            </a:r>
            <a:r>
              <a:rPr lang="ro-RO" sz="2400" dirty="0" smtClean="0">
                <a:solidFill>
                  <a:srgbClr val="0070C0"/>
                </a:solidFill>
                <a:latin typeface="Britannic Bold" pitchFamily="34" charset="0"/>
              </a:rPr>
              <a:t> </a:t>
            </a:r>
            <a:r>
              <a:rPr lang="ro-RO" sz="2400" dirty="0" err="1" smtClean="0">
                <a:solidFill>
                  <a:srgbClr val="0070C0"/>
                </a:solidFill>
                <a:latin typeface="Britannic Bold" pitchFamily="34" charset="0"/>
              </a:rPr>
              <a:t>own</a:t>
            </a:r>
            <a:r>
              <a:rPr lang="ro-RO" sz="2400" dirty="0" smtClean="0">
                <a:solidFill>
                  <a:srgbClr val="0070C0"/>
                </a:solidFill>
                <a:latin typeface="Britannic Bold" pitchFamily="34" charset="0"/>
              </a:rPr>
              <a:t> </a:t>
            </a:r>
            <a:r>
              <a:rPr lang="ro-RO" sz="2400" dirty="0" err="1" smtClean="0">
                <a:solidFill>
                  <a:srgbClr val="0070C0"/>
                </a:solidFill>
                <a:latin typeface="Britannic Bold" pitchFamily="34" charset="0"/>
              </a:rPr>
              <a:t>money</a:t>
            </a:r>
            <a:r>
              <a:rPr lang="ro-RO" sz="2400" dirty="0" smtClean="0">
                <a:solidFill>
                  <a:srgbClr val="0070C0"/>
                </a:solidFill>
                <a:latin typeface="Britannic Bold" pitchFamily="34" charset="0"/>
              </a:rPr>
              <a:t> </a:t>
            </a:r>
            <a:r>
              <a:rPr lang="ro-RO" sz="2400" dirty="0" err="1" smtClean="0">
                <a:solidFill>
                  <a:srgbClr val="0070C0"/>
                </a:solidFill>
                <a:latin typeface="Britannic Bold" pitchFamily="34" charset="0"/>
              </a:rPr>
              <a:t>to</a:t>
            </a:r>
            <a:r>
              <a:rPr lang="ro-RO" sz="2400" dirty="0" smtClean="0">
                <a:solidFill>
                  <a:srgbClr val="0070C0"/>
                </a:solidFill>
                <a:latin typeface="Britannic Bold" pitchFamily="34" charset="0"/>
              </a:rPr>
              <a:t> </a:t>
            </a:r>
            <a:r>
              <a:rPr lang="ro-RO" sz="2400" dirty="0" err="1" smtClean="0">
                <a:solidFill>
                  <a:srgbClr val="0070C0"/>
                </a:solidFill>
                <a:latin typeface="Britannic Bold" pitchFamily="34" charset="0"/>
              </a:rPr>
              <a:t>the</a:t>
            </a:r>
            <a:r>
              <a:rPr lang="ro-RO" sz="2400" dirty="0" smtClean="0">
                <a:solidFill>
                  <a:srgbClr val="0070C0"/>
                </a:solidFill>
                <a:latin typeface="Britannic Bold" pitchFamily="34" charset="0"/>
              </a:rPr>
              <a:t> </a:t>
            </a:r>
            <a:r>
              <a:rPr lang="ro-RO" sz="2400" dirty="0" err="1" smtClean="0">
                <a:solidFill>
                  <a:srgbClr val="0070C0"/>
                </a:solidFill>
                <a:latin typeface="Britannic Bold" pitchFamily="34" charset="0"/>
              </a:rPr>
              <a:t>hospitals</a:t>
            </a:r>
            <a:r>
              <a:rPr lang="ro-RO" sz="2400" dirty="0" smtClean="0">
                <a:solidFill>
                  <a:srgbClr val="0070C0"/>
                </a:solidFill>
                <a:latin typeface="Britannic Bold" pitchFamily="34" charset="0"/>
              </a:rPr>
              <a:t> </a:t>
            </a:r>
            <a:r>
              <a:rPr lang="ro-RO" sz="2400" dirty="0" err="1" smtClean="0">
                <a:solidFill>
                  <a:srgbClr val="0070C0"/>
                </a:solidFill>
                <a:latin typeface="Britannic Bold" pitchFamily="34" charset="0"/>
              </a:rPr>
              <a:t>to</a:t>
            </a:r>
            <a:r>
              <a:rPr lang="ro-RO" sz="2400" dirty="0" smtClean="0">
                <a:solidFill>
                  <a:srgbClr val="0070C0"/>
                </a:solidFill>
                <a:latin typeface="Britannic Bold" pitchFamily="34" charset="0"/>
              </a:rPr>
              <a:t> </a:t>
            </a:r>
            <a:r>
              <a:rPr lang="ro-RO" sz="2400" dirty="0" err="1" smtClean="0">
                <a:solidFill>
                  <a:srgbClr val="0070C0"/>
                </a:solidFill>
                <a:latin typeface="Britannic Bold" pitchFamily="34" charset="0"/>
              </a:rPr>
              <a:t>upgrade</a:t>
            </a:r>
            <a:r>
              <a:rPr lang="ro-RO" sz="2400" dirty="0" smtClean="0">
                <a:solidFill>
                  <a:srgbClr val="0070C0"/>
                </a:solidFill>
                <a:latin typeface="Britannic Bold" pitchFamily="34" charset="0"/>
              </a:rPr>
              <a:t> </a:t>
            </a:r>
            <a:r>
              <a:rPr lang="ro-RO" sz="2400" dirty="0" err="1" smtClean="0">
                <a:solidFill>
                  <a:srgbClr val="0070C0"/>
                </a:solidFill>
                <a:latin typeface="Britannic Bold" pitchFamily="34" charset="0"/>
              </a:rPr>
              <a:t>their</a:t>
            </a:r>
            <a:r>
              <a:rPr lang="ro-RO" sz="2400" dirty="0" smtClean="0">
                <a:solidFill>
                  <a:srgbClr val="0070C0"/>
                </a:solidFill>
                <a:latin typeface="Britannic Bold" pitchFamily="34" charset="0"/>
              </a:rPr>
              <a:t> </a:t>
            </a:r>
            <a:r>
              <a:rPr lang="ro-RO" sz="2400" dirty="0" err="1" smtClean="0">
                <a:solidFill>
                  <a:srgbClr val="0070C0"/>
                </a:solidFill>
                <a:latin typeface="Britannic Bold" pitchFamily="34" charset="0"/>
              </a:rPr>
              <a:t>conditions</a:t>
            </a:r>
            <a:r>
              <a:rPr lang="ro-RO" sz="2400" dirty="0" smtClean="0">
                <a:solidFill>
                  <a:srgbClr val="0070C0"/>
                </a:solidFill>
                <a:latin typeface="Britannic Bold" pitchFamily="34" charset="0"/>
              </a:rPr>
              <a:t> for </a:t>
            </a:r>
            <a:r>
              <a:rPr lang="ro-RO" sz="2400" dirty="0" err="1" smtClean="0">
                <a:solidFill>
                  <a:srgbClr val="0070C0"/>
                </a:solidFill>
                <a:latin typeface="Britannic Bold" pitchFamily="34" charset="0"/>
              </a:rPr>
              <a:t>the</a:t>
            </a:r>
            <a:r>
              <a:rPr lang="ro-RO" sz="2400" dirty="0" smtClean="0">
                <a:solidFill>
                  <a:srgbClr val="0070C0"/>
                </a:solidFill>
                <a:latin typeface="Britannic Bold" pitchFamily="34" charset="0"/>
              </a:rPr>
              <a:t> </a:t>
            </a:r>
            <a:r>
              <a:rPr lang="ro-RO" sz="2400" dirty="0" err="1" smtClean="0">
                <a:solidFill>
                  <a:srgbClr val="0070C0"/>
                </a:solidFill>
                <a:latin typeface="Britannic Bold" pitchFamily="34" charset="0"/>
              </a:rPr>
              <a:t>pacients</a:t>
            </a:r>
            <a:r>
              <a:rPr lang="ro-RO" sz="2400" dirty="0" smtClean="0">
                <a:solidFill>
                  <a:srgbClr val="0070C0"/>
                </a:solidFill>
                <a:latin typeface="Britannic Bold" pitchFamily="34" charset="0"/>
              </a:rPr>
              <a:t> </a:t>
            </a:r>
            <a:r>
              <a:rPr lang="ro-RO" sz="2400" dirty="0" err="1" smtClean="0">
                <a:solidFill>
                  <a:srgbClr val="0070C0"/>
                </a:solidFill>
                <a:latin typeface="Britannic Bold" pitchFamily="34" charset="0"/>
              </a:rPr>
              <a:t>and</a:t>
            </a:r>
            <a:r>
              <a:rPr lang="ro-RO" sz="2400" dirty="0" smtClean="0">
                <a:solidFill>
                  <a:srgbClr val="0070C0"/>
                </a:solidFill>
                <a:latin typeface="Britannic Bold" pitchFamily="34" charset="0"/>
              </a:rPr>
              <a:t> </a:t>
            </a:r>
            <a:r>
              <a:rPr lang="ro-RO" sz="2400" dirty="0" err="1" smtClean="0">
                <a:solidFill>
                  <a:srgbClr val="0070C0"/>
                </a:solidFill>
                <a:latin typeface="Britannic Bold" pitchFamily="34" charset="0"/>
              </a:rPr>
              <a:t>to</a:t>
            </a:r>
            <a:r>
              <a:rPr lang="ro-RO" sz="2400" dirty="0" smtClean="0">
                <a:solidFill>
                  <a:srgbClr val="0070C0"/>
                </a:solidFill>
                <a:latin typeface="Britannic Bold" pitchFamily="34" charset="0"/>
              </a:rPr>
              <a:t> </a:t>
            </a:r>
            <a:r>
              <a:rPr lang="ro-RO" sz="2400" dirty="0" err="1" smtClean="0">
                <a:solidFill>
                  <a:srgbClr val="0070C0"/>
                </a:solidFill>
                <a:latin typeface="Britannic Bold" pitchFamily="34" charset="0"/>
              </a:rPr>
              <a:t>buy</a:t>
            </a:r>
            <a:r>
              <a:rPr lang="ro-RO" sz="2400" dirty="0" smtClean="0">
                <a:solidFill>
                  <a:srgbClr val="0070C0"/>
                </a:solidFill>
                <a:latin typeface="Britannic Bold" pitchFamily="34" charset="0"/>
              </a:rPr>
              <a:t> medical </a:t>
            </a:r>
            <a:r>
              <a:rPr lang="ro-RO" sz="2400" dirty="0" err="1" smtClean="0">
                <a:solidFill>
                  <a:srgbClr val="0070C0"/>
                </a:solidFill>
                <a:latin typeface="Britannic Bold" pitchFamily="34" charset="0"/>
              </a:rPr>
              <a:t>machines</a:t>
            </a:r>
            <a:r>
              <a:rPr lang="ro-RO" sz="2400" dirty="0" smtClean="0">
                <a:solidFill>
                  <a:srgbClr val="0070C0"/>
                </a:solidFill>
                <a:latin typeface="Britannic Bold" pitchFamily="34" charset="0"/>
              </a:rPr>
              <a:t>.</a:t>
            </a:r>
            <a:r>
              <a:rPr i="1" smtClean="0"/>
              <a:t/>
            </a:r>
            <a:br>
              <a:rPr i="1" smtClean="0"/>
            </a:br>
            <a:endParaRPr lang="ro-RO" dirty="0"/>
          </a:p>
        </p:txBody>
      </p:sp>
      <p:sp>
        <p:nvSpPr>
          <p:cNvPr id="3" name="Substituent text 2"/>
          <p:cNvSpPr>
            <a:spLocks noGrp="1"/>
          </p:cNvSpPr>
          <p:nvPr>
            <p:ph type="body" idx="1"/>
          </p:nvPr>
        </p:nvSpPr>
        <p:spPr/>
        <p:txBody>
          <a:bodyPr/>
          <a:lstStyle/>
          <a:p>
            <a:endParaRPr lang="ro-RO"/>
          </a:p>
        </p:txBody>
      </p:sp>
      <p:sp>
        <p:nvSpPr>
          <p:cNvPr id="4" name="CasetăText 3"/>
          <p:cNvSpPr txBox="1"/>
          <p:nvPr/>
        </p:nvSpPr>
        <p:spPr>
          <a:xfrm>
            <a:off x="142844" y="5288340"/>
            <a:ext cx="8786841" cy="1569660"/>
          </a:xfrm>
          <a:prstGeom prst="rect">
            <a:avLst/>
          </a:prstGeom>
          <a:noFill/>
        </p:spPr>
        <p:txBody>
          <a:bodyPr wrap="square" rtlCol="0">
            <a:spAutoFit/>
          </a:bodyPr>
          <a:lstStyle/>
          <a:p>
            <a:pPr algn="ctr"/>
            <a:r>
              <a:rPr lang="ro-RO" sz="2400" dirty="0" smtClean="0">
                <a:solidFill>
                  <a:srgbClr val="002060"/>
                </a:solidFill>
                <a:latin typeface="Britannic Bold" pitchFamily="34" charset="0"/>
              </a:rPr>
              <a:t>    </a:t>
            </a:r>
            <a:r>
              <a:rPr lang="ro-RO" sz="2400" spc="-100" dirty="0">
                <a:ln w="3200">
                  <a:solidFill>
                    <a:schemeClr val="bg2">
                      <a:shade val="25000"/>
                      <a:alpha val="25000"/>
                    </a:schemeClr>
                  </a:solidFill>
                  <a:prstDash val="solid"/>
                  <a:round/>
                </a:ln>
                <a:solidFill>
                  <a:srgbClr val="0070C0"/>
                </a:solidFill>
                <a:effectLst>
                  <a:innerShdw blurRad="38100" dist="25400" dir="13500000">
                    <a:prstClr val="black">
                      <a:alpha val="70000"/>
                    </a:prstClr>
                  </a:innerShdw>
                </a:effectLst>
                <a:latin typeface="Britannic Bold" pitchFamily="34" charset="0"/>
                <a:ea typeface="+mj-ea"/>
                <a:cs typeface="+mj-cs"/>
              </a:rPr>
              <a:t>He </a:t>
            </a:r>
            <a:r>
              <a:rPr lang="ro-RO" sz="2400" spc="-100" dirty="0" err="1">
                <a:ln w="3200">
                  <a:solidFill>
                    <a:schemeClr val="bg2">
                      <a:shade val="25000"/>
                      <a:alpha val="25000"/>
                    </a:schemeClr>
                  </a:solidFill>
                  <a:prstDash val="solid"/>
                  <a:round/>
                </a:ln>
                <a:solidFill>
                  <a:srgbClr val="0070C0"/>
                </a:solidFill>
                <a:effectLst>
                  <a:innerShdw blurRad="38100" dist="25400" dir="13500000">
                    <a:prstClr val="black">
                      <a:alpha val="70000"/>
                    </a:prstClr>
                  </a:innerShdw>
                </a:effectLst>
                <a:latin typeface="Britannic Bold" pitchFamily="34" charset="0"/>
                <a:ea typeface="+mj-ea"/>
                <a:cs typeface="+mj-cs"/>
              </a:rPr>
              <a:t>should</a:t>
            </a:r>
            <a:r>
              <a:rPr lang="ro-RO" sz="2400" spc="-100" dirty="0">
                <a:ln w="3200">
                  <a:solidFill>
                    <a:schemeClr val="bg2">
                      <a:shade val="25000"/>
                      <a:alpha val="25000"/>
                    </a:schemeClr>
                  </a:solidFill>
                  <a:prstDash val="solid"/>
                  <a:round/>
                </a:ln>
                <a:solidFill>
                  <a:srgbClr val="0070C0"/>
                </a:solidFill>
                <a:effectLst>
                  <a:innerShdw blurRad="38100" dist="25400" dir="13500000">
                    <a:prstClr val="black">
                      <a:alpha val="70000"/>
                    </a:prstClr>
                  </a:innerShdw>
                </a:effectLst>
                <a:latin typeface="Britannic Bold" pitchFamily="34" charset="0"/>
                <a:ea typeface="+mj-ea"/>
                <a:cs typeface="+mj-cs"/>
              </a:rPr>
              <a:t> </a:t>
            </a:r>
            <a:r>
              <a:rPr lang="ro-RO" sz="2400" spc="-100" dirty="0" err="1">
                <a:ln w="3200">
                  <a:solidFill>
                    <a:schemeClr val="bg2">
                      <a:shade val="25000"/>
                      <a:alpha val="25000"/>
                    </a:schemeClr>
                  </a:solidFill>
                  <a:prstDash val="solid"/>
                  <a:round/>
                </a:ln>
                <a:solidFill>
                  <a:srgbClr val="0070C0"/>
                </a:solidFill>
                <a:effectLst>
                  <a:innerShdw blurRad="38100" dist="25400" dir="13500000">
                    <a:prstClr val="black">
                      <a:alpha val="70000"/>
                    </a:prstClr>
                  </a:innerShdw>
                </a:effectLst>
                <a:latin typeface="Britannic Bold" pitchFamily="34" charset="0"/>
                <a:ea typeface="+mj-ea"/>
                <a:cs typeface="+mj-cs"/>
              </a:rPr>
              <a:t>win</a:t>
            </a:r>
            <a:r>
              <a:rPr lang="ro-RO" sz="2400" spc="-100" dirty="0">
                <a:ln w="3200">
                  <a:solidFill>
                    <a:schemeClr val="bg2">
                      <a:shade val="25000"/>
                      <a:alpha val="25000"/>
                    </a:schemeClr>
                  </a:solidFill>
                  <a:prstDash val="solid"/>
                  <a:round/>
                </a:ln>
                <a:solidFill>
                  <a:srgbClr val="0070C0"/>
                </a:solidFill>
                <a:effectLst>
                  <a:innerShdw blurRad="38100" dist="25400" dir="13500000">
                    <a:prstClr val="black">
                      <a:alpha val="70000"/>
                    </a:prstClr>
                  </a:innerShdw>
                </a:effectLst>
                <a:latin typeface="Britannic Bold" pitchFamily="34" charset="0"/>
                <a:ea typeface="+mj-ea"/>
                <a:cs typeface="+mj-cs"/>
              </a:rPr>
              <a:t> </a:t>
            </a:r>
            <a:r>
              <a:rPr lang="ro-RO" sz="2400" spc="-100" dirty="0" err="1">
                <a:ln w="3200">
                  <a:solidFill>
                    <a:schemeClr val="bg2">
                      <a:shade val="25000"/>
                      <a:alpha val="25000"/>
                    </a:schemeClr>
                  </a:solidFill>
                  <a:prstDash val="solid"/>
                  <a:round/>
                </a:ln>
                <a:solidFill>
                  <a:srgbClr val="0070C0"/>
                </a:solidFill>
                <a:effectLst>
                  <a:innerShdw blurRad="38100" dist="25400" dir="13500000">
                    <a:prstClr val="black">
                      <a:alpha val="70000"/>
                    </a:prstClr>
                  </a:innerShdw>
                </a:effectLst>
                <a:latin typeface="Britannic Bold" pitchFamily="34" charset="0"/>
                <a:ea typeface="+mj-ea"/>
                <a:cs typeface="+mj-cs"/>
              </a:rPr>
              <a:t>the</a:t>
            </a:r>
            <a:r>
              <a:rPr lang="ro-RO" sz="2400" spc="-100" dirty="0">
                <a:ln w="3200">
                  <a:solidFill>
                    <a:schemeClr val="bg2">
                      <a:shade val="25000"/>
                      <a:alpha val="25000"/>
                    </a:schemeClr>
                  </a:solidFill>
                  <a:prstDash val="solid"/>
                  <a:round/>
                </a:ln>
                <a:solidFill>
                  <a:srgbClr val="0070C0"/>
                </a:solidFill>
                <a:effectLst>
                  <a:innerShdw blurRad="38100" dist="25400" dir="13500000">
                    <a:prstClr val="black">
                      <a:alpha val="70000"/>
                    </a:prstClr>
                  </a:innerShdw>
                </a:effectLst>
                <a:latin typeface="Britannic Bold" pitchFamily="34" charset="0"/>
                <a:ea typeface="+mj-ea"/>
                <a:cs typeface="+mj-cs"/>
              </a:rPr>
              <a:t> </a:t>
            </a:r>
            <a:r>
              <a:rPr lang="ro-RO" sz="2400" spc="-100" dirty="0" err="1">
                <a:ln w="3200">
                  <a:solidFill>
                    <a:schemeClr val="bg2">
                      <a:shade val="25000"/>
                      <a:alpha val="25000"/>
                    </a:schemeClr>
                  </a:solidFill>
                  <a:prstDash val="solid"/>
                  <a:round/>
                </a:ln>
                <a:solidFill>
                  <a:srgbClr val="0070C0"/>
                </a:solidFill>
                <a:effectLst>
                  <a:innerShdw blurRad="38100" dist="25400" dir="13500000">
                    <a:prstClr val="black">
                      <a:alpha val="70000"/>
                    </a:prstClr>
                  </a:innerShdw>
                </a:effectLst>
                <a:latin typeface="Britannic Bold" pitchFamily="34" charset="0"/>
                <a:ea typeface="+mj-ea"/>
                <a:cs typeface="+mj-cs"/>
              </a:rPr>
              <a:t>Malala</a:t>
            </a:r>
            <a:r>
              <a:rPr lang="ro-RO" sz="2400" spc="-100" dirty="0">
                <a:ln w="3200">
                  <a:solidFill>
                    <a:schemeClr val="bg2">
                      <a:shade val="25000"/>
                      <a:alpha val="25000"/>
                    </a:schemeClr>
                  </a:solidFill>
                  <a:prstDash val="solid"/>
                  <a:round/>
                </a:ln>
                <a:solidFill>
                  <a:srgbClr val="0070C0"/>
                </a:solidFill>
                <a:effectLst>
                  <a:innerShdw blurRad="38100" dist="25400" dir="13500000">
                    <a:prstClr val="black">
                      <a:alpha val="70000"/>
                    </a:prstClr>
                  </a:innerShdw>
                </a:effectLst>
                <a:latin typeface="Britannic Bold" pitchFamily="34" charset="0"/>
                <a:ea typeface="+mj-ea"/>
                <a:cs typeface="+mj-cs"/>
              </a:rPr>
              <a:t> Prize </a:t>
            </a:r>
            <a:r>
              <a:rPr lang="ro-RO" sz="2400" spc="-100" dirty="0" err="1">
                <a:ln w="3200">
                  <a:solidFill>
                    <a:schemeClr val="bg2">
                      <a:shade val="25000"/>
                      <a:alpha val="25000"/>
                    </a:schemeClr>
                  </a:solidFill>
                  <a:prstDash val="solid"/>
                  <a:round/>
                </a:ln>
                <a:solidFill>
                  <a:srgbClr val="0070C0"/>
                </a:solidFill>
                <a:effectLst>
                  <a:innerShdw blurRad="38100" dist="25400" dir="13500000">
                    <a:prstClr val="black">
                      <a:alpha val="70000"/>
                    </a:prstClr>
                  </a:innerShdw>
                </a:effectLst>
                <a:latin typeface="Britannic Bold" pitchFamily="34" charset="0"/>
                <a:ea typeface="+mj-ea"/>
                <a:cs typeface="+mj-cs"/>
              </a:rPr>
              <a:t>because</a:t>
            </a:r>
            <a:r>
              <a:rPr lang="ro-RO" sz="2400" spc="-100" dirty="0">
                <a:ln w="3200">
                  <a:solidFill>
                    <a:schemeClr val="bg2">
                      <a:shade val="25000"/>
                      <a:alpha val="25000"/>
                    </a:schemeClr>
                  </a:solidFill>
                  <a:prstDash val="solid"/>
                  <a:round/>
                </a:ln>
                <a:solidFill>
                  <a:srgbClr val="0070C0"/>
                </a:solidFill>
                <a:effectLst>
                  <a:innerShdw blurRad="38100" dist="25400" dir="13500000">
                    <a:prstClr val="black">
                      <a:alpha val="70000"/>
                    </a:prstClr>
                  </a:innerShdw>
                </a:effectLst>
                <a:latin typeface="Britannic Bold" pitchFamily="34" charset="0"/>
                <a:ea typeface="+mj-ea"/>
                <a:cs typeface="+mj-cs"/>
              </a:rPr>
              <a:t> </a:t>
            </a:r>
            <a:r>
              <a:rPr lang="ro-RO" sz="2400" spc="-100" dirty="0" err="1">
                <a:ln w="3200">
                  <a:solidFill>
                    <a:schemeClr val="bg2">
                      <a:shade val="25000"/>
                      <a:alpha val="25000"/>
                    </a:schemeClr>
                  </a:solidFill>
                  <a:prstDash val="solid"/>
                  <a:round/>
                </a:ln>
                <a:solidFill>
                  <a:srgbClr val="0070C0"/>
                </a:solidFill>
                <a:effectLst>
                  <a:innerShdw blurRad="38100" dist="25400" dir="13500000">
                    <a:prstClr val="black">
                      <a:alpha val="70000"/>
                    </a:prstClr>
                  </a:innerShdw>
                </a:effectLst>
                <a:latin typeface="Britannic Bold" pitchFamily="34" charset="0"/>
                <a:ea typeface="+mj-ea"/>
                <a:cs typeface="+mj-cs"/>
              </a:rPr>
              <a:t>he</a:t>
            </a:r>
            <a:r>
              <a:rPr lang="ro-RO" sz="2400" spc="-100" dirty="0">
                <a:ln w="3200">
                  <a:solidFill>
                    <a:schemeClr val="bg2">
                      <a:shade val="25000"/>
                      <a:alpha val="25000"/>
                    </a:schemeClr>
                  </a:solidFill>
                  <a:prstDash val="solid"/>
                  <a:round/>
                </a:ln>
                <a:solidFill>
                  <a:srgbClr val="0070C0"/>
                </a:solidFill>
                <a:effectLst>
                  <a:innerShdw blurRad="38100" dist="25400" dir="13500000">
                    <a:prstClr val="black">
                      <a:alpha val="70000"/>
                    </a:prstClr>
                  </a:innerShdw>
                </a:effectLst>
                <a:latin typeface="Britannic Bold" pitchFamily="34" charset="0"/>
                <a:ea typeface="+mj-ea"/>
                <a:cs typeface="+mj-cs"/>
              </a:rPr>
              <a:t> </a:t>
            </a:r>
            <a:r>
              <a:rPr lang="ro-RO" sz="2400" spc="-100" dirty="0" err="1">
                <a:ln w="3200">
                  <a:solidFill>
                    <a:schemeClr val="bg2">
                      <a:shade val="25000"/>
                      <a:alpha val="25000"/>
                    </a:schemeClr>
                  </a:solidFill>
                  <a:prstDash val="solid"/>
                  <a:round/>
                </a:ln>
                <a:solidFill>
                  <a:srgbClr val="0070C0"/>
                </a:solidFill>
                <a:effectLst>
                  <a:innerShdw blurRad="38100" dist="25400" dir="13500000">
                    <a:prstClr val="black">
                      <a:alpha val="70000"/>
                    </a:prstClr>
                  </a:innerShdw>
                </a:effectLst>
                <a:latin typeface="Britannic Bold" pitchFamily="34" charset="0"/>
                <a:ea typeface="+mj-ea"/>
                <a:cs typeface="+mj-cs"/>
              </a:rPr>
              <a:t>is</a:t>
            </a:r>
            <a:r>
              <a:rPr lang="ro-RO" sz="2400" spc="-100" dirty="0">
                <a:ln w="3200">
                  <a:solidFill>
                    <a:schemeClr val="bg2">
                      <a:shade val="25000"/>
                      <a:alpha val="25000"/>
                    </a:schemeClr>
                  </a:solidFill>
                  <a:prstDash val="solid"/>
                  <a:round/>
                </a:ln>
                <a:solidFill>
                  <a:srgbClr val="0070C0"/>
                </a:solidFill>
                <a:effectLst>
                  <a:innerShdw blurRad="38100" dist="25400" dir="13500000">
                    <a:prstClr val="black">
                      <a:alpha val="70000"/>
                    </a:prstClr>
                  </a:innerShdw>
                </a:effectLst>
                <a:latin typeface="Britannic Bold" pitchFamily="34" charset="0"/>
                <a:ea typeface="+mj-ea"/>
                <a:cs typeface="+mj-cs"/>
              </a:rPr>
              <a:t> </a:t>
            </a:r>
            <a:r>
              <a:rPr lang="ro-RO" sz="2400" spc="-100" dirty="0" err="1">
                <a:ln w="3200">
                  <a:solidFill>
                    <a:schemeClr val="bg2">
                      <a:shade val="25000"/>
                      <a:alpha val="25000"/>
                    </a:schemeClr>
                  </a:solidFill>
                  <a:prstDash val="solid"/>
                  <a:round/>
                </a:ln>
                <a:solidFill>
                  <a:srgbClr val="0070C0"/>
                </a:solidFill>
                <a:effectLst>
                  <a:innerShdw blurRad="38100" dist="25400" dir="13500000">
                    <a:prstClr val="black">
                      <a:alpha val="70000"/>
                    </a:prstClr>
                  </a:innerShdw>
                </a:effectLst>
                <a:latin typeface="Britannic Bold" pitchFamily="34" charset="0"/>
                <a:ea typeface="+mj-ea"/>
                <a:cs typeface="+mj-cs"/>
              </a:rPr>
              <a:t>considered</a:t>
            </a:r>
            <a:r>
              <a:rPr lang="ro-RO" sz="2400" spc="-100" dirty="0">
                <a:ln w="3200">
                  <a:solidFill>
                    <a:schemeClr val="bg2">
                      <a:shade val="25000"/>
                      <a:alpha val="25000"/>
                    </a:schemeClr>
                  </a:solidFill>
                  <a:prstDash val="solid"/>
                  <a:round/>
                </a:ln>
                <a:solidFill>
                  <a:srgbClr val="0070C0"/>
                </a:solidFill>
                <a:effectLst>
                  <a:innerShdw blurRad="38100" dist="25400" dir="13500000">
                    <a:prstClr val="black">
                      <a:alpha val="70000"/>
                    </a:prstClr>
                  </a:innerShdw>
                </a:effectLst>
                <a:latin typeface="Britannic Bold" pitchFamily="34" charset="0"/>
                <a:ea typeface="+mj-ea"/>
                <a:cs typeface="+mj-cs"/>
              </a:rPr>
              <a:t> </a:t>
            </a:r>
            <a:r>
              <a:rPr lang="ro-RO" sz="2400" spc="-100" dirty="0" err="1">
                <a:ln w="3200">
                  <a:solidFill>
                    <a:schemeClr val="bg2">
                      <a:shade val="25000"/>
                      <a:alpha val="25000"/>
                    </a:schemeClr>
                  </a:solidFill>
                  <a:prstDash val="solid"/>
                  <a:round/>
                </a:ln>
                <a:solidFill>
                  <a:srgbClr val="0070C0"/>
                </a:solidFill>
                <a:effectLst>
                  <a:innerShdw blurRad="38100" dist="25400" dir="13500000">
                    <a:prstClr val="black">
                      <a:alpha val="70000"/>
                    </a:prstClr>
                  </a:innerShdw>
                </a:effectLst>
                <a:latin typeface="Britannic Bold" pitchFamily="34" charset="0"/>
                <a:ea typeface="+mj-ea"/>
                <a:cs typeface="+mj-cs"/>
              </a:rPr>
              <a:t>the</a:t>
            </a:r>
            <a:r>
              <a:rPr lang="ro-RO" sz="2400" spc="-100" dirty="0">
                <a:ln w="3200">
                  <a:solidFill>
                    <a:schemeClr val="bg2">
                      <a:shade val="25000"/>
                      <a:alpha val="25000"/>
                    </a:schemeClr>
                  </a:solidFill>
                  <a:prstDash val="solid"/>
                  <a:round/>
                </a:ln>
                <a:solidFill>
                  <a:srgbClr val="0070C0"/>
                </a:solidFill>
                <a:effectLst>
                  <a:innerShdw blurRad="38100" dist="25400" dir="13500000">
                    <a:prstClr val="black">
                      <a:alpha val="70000"/>
                    </a:prstClr>
                  </a:innerShdw>
                </a:effectLst>
                <a:latin typeface="Britannic Bold" pitchFamily="34" charset="0"/>
                <a:ea typeface="+mj-ea"/>
                <a:cs typeface="+mj-cs"/>
              </a:rPr>
              <a:t> </a:t>
            </a:r>
            <a:r>
              <a:rPr lang="ro-RO" sz="2400" spc="-100" dirty="0" err="1">
                <a:ln w="3200">
                  <a:solidFill>
                    <a:schemeClr val="bg2">
                      <a:shade val="25000"/>
                      <a:alpha val="25000"/>
                    </a:schemeClr>
                  </a:solidFill>
                  <a:prstDash val="solid"/>
                  <a:round/>
                </a:ln>
                <a:solidFill>
                  <a:srgbClr val="0070C0"/>
                </a:solidFill>
                <a:effectLst>
                  <a:innerShdw blurRad="38100" dist="25400" dir="13500000">
                    <a:prstClr val="black">
                      <a:alpha val="70000"/>
                    </a:prstClr>
                  </a:innerShdw>
                </a:effectLst>
                <a:latin typeface="Britannic Bold" pitchFamily="34" charset="0"/>
                <a:ea typeface="+mj-ea"/>
                <a:cs typeface="+mj-cs"/>
              </a:rPr>
              <a:t>best</a:t>
            </a:r>
            <a:r>
              <a:rPr lang="ro-RO" sz="2400" spc="-100" dirty="0">
                <a:ln w="3200">
                  <a:solidFill>
                    <a:schemeClr val="bg2">
                      <a:shade val="25000"/>
                      <a:alpha val="25000"/>
                    </a:schemeClr>
                  </a:solidFill>
                  <a:prstDash val="solid"/>
                  <a:round/>
                </a:ln>
                <a:solidFill>
                  <a:srgbClr val="0070C0"/>
                </a:solidFill>
                <a:effectLst>
                  <a:innerShdw blurRad="38100" dist="25400" dir="13500000">
                    <a:prstClr val="black">
                      <a:alpha val="70000"/>
                    </a:prstClr>
                  </a:innerShdw>
                </a:effectLst>
                <a:latin typeface="Britannic Bold" pitchFamily="34" charset="0"/>
                <a:ea typeface="+mj-ea"/>
                <a:cs typeface="+mj-cs"/>
              </a:rPr>
              <a:t> </a:t>
            </a:r>
            <a:r>
              <a:rPr lang="ro-RO" sz="2400" spc="-100" dirty="0" err="1">
                <a:ln w="3200">
                  <a:solidFill>
                    <a:schemeClr val="bg2">
                      <a:shade val="25000"/>
                      <a:alpha val="25000"/>
                    </a:schemeClr>
                  </a:solidFill>
                  <a:prstDash val="solid"/>
                  <a:round/>
                </a:ln>
                <a:solidFill>
                  <a:srgbClr val="0070C0"/>
                </a:solidFill>
                <a:effectLst>
                  <a:innerShdw blurRad="38100" dist="25400" dir="13500000">
                    <a:prstClr val="black">
                      <a:alpha val="70000"/>
                    </a:prstClr>
                  </a:innerShdw>
                </a:effectLst>
                <a:latin typeface="Britannic Bold" pitchFamily="34" charset="0"/>
                <a:ea typeface="+mj-ea"/>
                <a:cs typeface="+mj-cs"/>
              </a:rPr>
              <a:t>neurosurgeon</a:t>
            </a:r>
            <a:r>
              <a:rPr lang="ro-RO" sz="2400" spc="-100" dirty="0">
                <a:ln w="3200">
                  <a:solidFill>
                    <a:schemeClr val="bg2">
                      <a:shade val="25000"/>
                      <a:alpha val="25000"/>
                    </a:schemeClr>
                  </a:solidFill>
                  <a:prstDash val="solid"/>
                  <a:round/>
                </a:ln>
                <a:solidFill>
                  <a:srgbClr val="0070C0"/>
                </a:solidFill>
                <a:effectLst>
                  <a:innerShdw blurRad="38100" dist="25400" dir="13500000">
                    <a:prstClr val="black">
                      <a:alpha val="70000"/>
                    </a:prstClr>
                  </a:innerShdw>
                </a:effectLst>
                <a:latin typeface="Britannic Bold" pitchFamily="34" charset="0"/>
                <a:ea typeface="+mj-ea"/>
                <a:cs typeface="+mj-cs"/>
              </a:rPr>
              <a:t> in Europe </a:t>
            </a:r>
            <a:r>
              <a:rPr lang="ro-RO" sz="2400" spc="-100" dirty="0" err="1">
                <a:ln w="3200">
                  <a:solidFill>
                    <a:schemeClr val="bg2">
                      <a:shade val="25000"/>
                      <a:alpha val="25000"/>
                    </a:schemeClr>
                  </a:solidFill>
                  <a:prstDash val="solid"/>
                  <a:round/>
                </a:ln>
                <a:solidFill>
                  <a:srgbClr val="0070C0"/>
                </a:solidFill>
                <a:effectLst>
                  <a:innerShdw blurRad="38100" dist="25400" dir="13500000">
                    <a:prstClr val="black">
                      <a:alpha val="70000"/>
                    </a:prstClr>
                  </a:innerShdw>
                </a:effectLst>
                <a:latin typeface="Britannic Bold" pitchFamily="34" charset="0"/>
                <a:ea typeface="+mj-ea"/>
                <a:cs typeface="+mj-cs"/>
              </a:rPr>
              <a:t>and</a:t>
            </a:r>
            <a:r>
              <a:rPr lang="ro-RO" sz="2400" spc="-100" dirty="0">
                <a:ln w="3200">
                  <a:solidFill>
                    <a:schemeClr val="bg2">
                      <a:shade val="25000"/>
                      <a:alpha val="25000"/>
                    </a:schemeClr>
                  </a:solidFill>
                  <a:prstDash val="solid"/>
                  <a:round/>
                </a:ln>
                <a:solidFill>
                  <a:srgbClr val="0070C0"/>
                </a:solidFill>
                <a:effectLst>
                  <a:innerShdw blurRad="38100" dist="25400" dir="13500000">
                    <a:prstClr val="black">
                      <a:alpha val="70000"/>
                    </a:prstClr>
                  </a:innerShdw>
                </a:effectLst>
                <a:latin typeface="Britannic Bold" pitchFamily="34" charset="0"/>
                <a:ea typeface="+mj-ea"/>
                <a:cs typeface="+mj-cs"/>
              </a:rPr>
              <a:t> </a:t>
            </a:r>
            <a:r>
              <a:rPr lang="ro-RO" sz="2400" spc="-100" dirty="0" err="1">
                <a:ln w="3200">
                  <a:solidFill>
                    <a:schemeClr val="bg2">
                      <a:shade val="25000"/>
                      <a:alpha val="25000"/>
                    </a:schemeClr>
                  </a:solidFill>
                  <a:prstDash val="solid"/>
                  <a:round/>
                </a:ln>
                <a:solidFill>
                  <a:srgbClr val="0070C0"/>
                </a:solidFill>
                <a:effectLst>
                  <a:innerShdw blurRad="38100" dist="25400" dir="13500000">
                    <a:prstClr val="black">
                      <a:alpha val="70000"/>
                    </a:prstClr>
                  </a:innerShdw>
                </a:effectLst>
                <a:latin typeface="Britannic Bold" pitchFamily="34" charset="0"/>
                <a:ea typeface="+mj-ea"/>
                <a:cs typeface="+mj-cs"/>
              </a:rPr>
              <a:t>he</a:t>
            </a:r>
            <a:r>
              <a:rPr lang="ro-RO" sz="2400" spc="-100" dirty="0">
                <a:ln w="3200">
                  <a:solidFill>
                    <a:schemeClr val="bg2">
                      <a:shade val="25000"/>
                      <a:alpha val="25000"/>
                    </a:schemeClr>
                  </a:solidFill>
                  <a:prstDash val="solid"/>
                  <a:round/>
                </a:ln>
                <a:solidFill>
                  <a:srgbClr val="0070C0"/>
                </a:solidFill>
                <a:effectLst>
                  <a:innerShdw blurRad="38100" dist="25400" dir="13500000">
                    <a:prstClr val="black">
                      <a:alpha val="70000"/>
                    </a:prstClr>
                  </a:innerShdw>
                </a:effectLst>
                <a:latin typeface="Britannic Bold" pitchFamily="34" charset="0"/>
                <a:ea typeface="+mj-ea"/>
                <a:cs typeface="+mj-cs"/>
              </a:rPr>
              <a:t> made a lot of </a:t>
            </a:r>
            <a:r>
              <a:rPr lang="ro-RO" sz="2400" spc="-100" dirty="0" err="1">
                <a:ln w="3200">
                  <a:solidFill>
                    <a:schemeClr val="bg2">
                      <a:shade val="25000"/>
                      <a:alpha val="25000"/>
                    </a:schemeClr>
                  </a:solidFill>
                  <a:prstDash val="solid"/>
                  <a:round/>
                </a:ln>
                <a:solidFill>
                  <a:srgbClr val="0070C0"/>
                </a:solidFill>
                <a:effectLst>
                  <a:innerShdw blurRad="38100" dist="25400" dir="13500000">
                    <a:prstClr val="black">
                      <a:alpha val="70000"/>
                    </a:prstClr>
                  </a:innerShdw>
                </a:effectLst>
                <a:latin typeface="Britannic Bold" pitchFamily="34" charset="0"/>
                <a:ea typeface="+mj-ea"/>
                <a:cs typeface="+mj-cs"/>
              </a:rPr>
              <a:t>charitable</a:t>
            </a:r>
            <a:r>
              <a:rPr lang="ro-RO" sz="2400" spc="-100" dirty="0">
                <a:ln w="3200">
                  <a:solidFill>
                    <a:schemeClr val="bg2">
                      <a:shade val="25000"/>
                      <a:alpha val="25000"/>
                    </a:schemeClr>
                  </a:solidFill>
                  <a:prstDash val="solid"/>
                  <a:round/>
                </a:ln>
                <a:solidFill>
                  <a:srgbClr val="0070C0"/>
                </a:solidFill>
                <a:effectLst>
                  <a:innerShdw blurRad="38100" dist="25400" dir="13500000">
                    <a:prstClr val="black">
                      <a:alpha val="70000"/>
                    </a:prstClr>
                  </a:innerShdw>
                </a:effectLst>
                <a:latin typeface="Britannic Bold" pitchFamily="34" charset="0"/>
                <a:ea typeface="+mj-ea"/>
                <a:cs typeface="+mj-cs"/>
              </a:rPr>
              <a:t> </a:t>
            </a:r>
            <a:r>
              <a:rPr lang="ro-RO" sz="2400" spc="-100" dirty="0" err="1">
                <a:ln w="3200">
                  <a:solidFill>
                    <a:schemeClr val="bg2">
                      <a:shade val="25000"/>
                      <a:alpha val="25000"/>
                    </a:schemeClr>
                  </a:solidFill>
                  <a:prstDash val="solid"/>
                  <a:round/>
                </a:ln>
                <a:solidFill>
                  <a:srgbClr val="0070C0"/>
                </a:solidFill>
                <a:effectLst>
                  <a:innerShdw blurRad="38100" dist="25400" dir="13500000">
                    <a:prstClr val="black">
                      <a:alpha val="70000"/>
                    </a:prstClr>
                  </a:innerShdw>
                </a:effectLst>
                <a:latin typeface="Britannic Bold" pitchFamily="34" charset="0"/>
                <a:ea typeface="+mj-ea"/>
                <a:cs typeface="+mj-cs"/>
              </a:rPr>
              <a:t>activities</a:t>
            </a:r>
            <a:r>
              <a:rPr lang="ro-RO" sz="2400" spc="-100" dirty="0">
                <a:ln w="3200">
                  <a:solidFill>
                    <a:schemeClr val="bg2">
                      <a:shade val="25000"/>
                      <a:alpha val="25000"/>
                    </a:schemeClr>
                  </a:solidFill>
                  <a:prstDash val="solid"/>
                  <a:round/>
                </a:ln>
                <a:solidFill>
                  <a:srgbClr val="0070C0"/>
                </a:solidFill>
                <a:effectLst>
                  <a:innerShdw blurRad="38100" dist="25400" dir="13500000">
                    <a:prstClr val="black">
                      <a:alpha val="70000"/>
                    </a:prstClr>
                  </a:innerShdw>
                </a:effectLst>
                <a:latin typeface="Britannic Bold" pitchFamily="34" charset="0"/>
                <a:ea typeface="+mj-ea"/>
                <a:cs typeface="+mj-cs"/>
              </a:rPr>
              <a:t> </a:t>
            </a:r>
            <a:r>
              <a:rPr lang="ro-RO" sz="2400" spc="-100" dirty="0" err="1">
                <a:ln w="3200">
                  <a:solidFill>
                    <a:schemeClr val="bg2">
                      <a:shade val="25000"/>
                      <a:alpha val="25000"/>
                    </a:schemeClr>
                  </a:solidFill>
                  <a:prstDash val="solid"/>
                  <a:round/>
                </a:ln>
                <a:solidFill>
                  <a:srgbClr val="0070C0"/>
                </a:solidFill>
                <a:effectLst>
                  <a:innerShdw blurRad="38100" dist="25400" dir="13500000">
                    <a:prstClr val="black">
                      <a:alpha val="70000"/>
                    </a:prstClr>
                  </a:innerShdw>
                </a:effectLst>
                <a:latin typeface="Britannic Bold" pitchFamily="34" charset="0"/>
                <a:ea typeface="+mj-ea"/>
                <a:cs typeface="+mj-cs"/>
              </a:rPr>
              <a:t>and</a:t>
            </a:r>
            <a:r>
              <a:rPr lang="ro-RO" sz="2400" spc="-100" dirty="0">
                <a:ln w="3200">
                  <a:solidFill>
                    <a:schemeClr val="bg2">
                      <a:shade val="25000"/>
                      <a:alpha val="25000"/>
                    </a:schemeClr>
                  </a:solidFill>
                  <a:prstDash val="solid"/>
                  <a:round/>
                </a:ln>
                <a:solidFill>
                  <a:srgbClr val="0070C0"/>
                </a:solidFill>
                <a:effectLst>
                  <a:innerShdw blurRad="38100" dist="25400" dir="13500000">
                    <a:prstClr val="black">
                      <a:alpha val="70000"/>
                    </a:prstClr>
                  </a:innerShdw>
                </a:effectLst>
                <a:latin typeface="Britannic Bold" pitchFamily="34" charset="0"/>
                <a:ea typeface="+mj-ea"/>
                <a:cs typeface="+mj-cs"/>
              </a:rPr>
              <a:t> </a:t>
            </a:r>
            <a:r>
              <a:rPr lang="ro-RO" sz="2400" spc="-100" dirty="0" err="1">
                <a:ln w="3200">
                  <a:solidFill>
                    <a:schemeClr val="bg2">
                      <a:shade val="25000"/>
                      <a:alpha val="25000"/>
                    </a:schemeClr>
                  </a:solidFill>
                  <a:prstDash val="solid"/>
                  <a:round/>
                </a:ln>
                <a:solidFill>
                  <a:srgbClr val="0070C0"/>
                </a:solidFill>
                <a:effectLst>
                  <a:innerShdw blurRad="38100" dist="25400" dir="13500000">
                    <a:prstClr val="black">
                      <a:alpha val="70000"/>
                    </a:prstClr>
                  </a:innerShdw>
                </a:effectLst>
                <a:latin typeface="Britannic Bold" pitchFamily="34" charset="0"/>
                <a:ea typeface="+mj-ea"/>
                <a:cs typeface="+mj-cs"/>
              </a:rPr>
              <a:t>donations</a:t>
            </a:r>
            <a:r>
              <a:rPr lang="ro-RO" sz="2400" spc="-100" dirty="0">
                <a:ln w="3200">
                  <a:solidFill>
                    <a:schemeClr val="bg2">
                      <a:shade val="25000"/>
                      <a:alpha val="25000"/>
                    </a:schemeClr>
                  </a:solidFill>
                  <a:prstDash val="solid"/>
                  <a:round/>
                </a:ln>
                <a:solidFill>
                  <a:srgbClr val="0070C0"/>
                </a:solidFill>
                <a:effectLst>
                  <a:innerShdw blurRad="38100" dist="25400" dir="13500000">
                    <a:prstClr val="black">
                      <a:alpha val="70000"/>
                    </a:prstClr>
                  </a:innerShdw>
                </a:effectLst>
                <a:latin typeface="Britannic Bold" pitchFamily="34" charset="0"/>
                <a:ea typeface="+mj-ea"/>
                <a:cs typeface="+mj-cs"/>
              </a:rPr>
              <a:t>. He </a:t>
            </a:r>
            <a:r>
              <a:rPr lang="ro-RO" sz="2400" spc="-100" dirty="0" err="1">
                <a:ln w="3200">
                  <a:solidFill>
                    <a:schemeClr val="bg2">
                      <a:shade val="25000"/>
                      <a:alpha val="25000"/>
                    </a:schemeClr>
                  </a:solidFill>
                  <a:prstDash val="solid"/>
                  <a:round/>
                </a:ln>
                <a:solidFill>
                  <a:srgbClr val="0070C0"/>
                </a:solidFill>
                <a:effectLst>
                  <a:innerShdw blurRad="38100" dist="25400" dir="13500000">
                    <a:prstClr val="black">
                      <a:alpha val="70000"/>
                    </a:prstClr>
                  </a:innerShdw>
                </a:effectLst>
                <a:latin typeface="Britannic Bold" pitchFamily="34" charset="0"/>
                <a:ea typeface="+mj-ea"/>
                <a:cs typeface="+mj-cs"/>
              </a:rPr>
              <a:t>is</a:t>
            </a:r>
            <a:r>
              <a:rPr lang="ro-RO" sz="2400" spc="-100" dirty="0">
                <a:ln w="3200">
                  <a:solidFill>
                    <a:schemeClr val="bg2">
                      <a:shade val="25000"/>
                      <a:alpha val="25000"/>
                    </a:schemeClr>
                  </a:solidFill>
                  <a:prstDash val="solid"/>
                  <a:round/>
                </a:ln>
                <a:solidFill>
                  <a:srgbClr val="0070C0"/>
                </a:solidFill>
                <a:effectLst>
                  <a:innerShdw blurRad="38100" dist="25400" dir="13500000">
                    <a:prstClr val="black">
                      <a:alpha val="70000"/>
                    </a:prstClr>
                  </a:innerShdw>
                </a:effectLst>
                <a:latin typeface="Britannic Bold" pitchFamily="34" charset="0"/>
                <a:ea typeface="+mj-ea"/>
                <a:cs typeface="+mj-cs"/>
              </a:rPr>
              <a:t> an </a:t>
            </a:r>
            <a:r>
              <a:rPr lang="ro-RO" sz="2400" spc="-100" dirty="0" err="1">
                <a:ln w="3200">
                  <a:solidFill>
                    <a:schemeClr val="bg2">
                      <a:shade val="25000"/>
                      <a:alpha val="25000"/>
                    </a:schemeClr>
                  </a:solidFill>
                  <a:prstDash val="solid"/>
                  <a:round/>
                </a:ln>
                <a:solidFill>
                  <a:srgbClr val="0070C0"/>
                </a:solidFill>
                <a:effectLst>
                  <a:innerShdw blurRad="38100" dist="25400" dir="13500000">
                    <a:prstClr val="black">
                      <a:alpha val="70000"/>
                    </a:prstClr>
                  </a:innerShdw>
                </a:effectLst>
                <a:latin typeface="Britannic Bold" pitchFamily="34" charset="0"/>
                <a:ea typeface="+mj-ea"/>
                <a:cs typeface="+mj-cs"/>
              </a:rPr>
              <a:t>example</a:t>
            </a:r>
            <a:r>
              <a:rPr lang="ro-RO" sz="2400" spc="-100" dirty="0">
                <a:ln w="3200">
                  <a:solidFill>
                    <a:schemeClr val="bg2">
                      <a:shade val="25000"/>
                      <a:alpha val="25000"/>
                    </a:schemeClr>
                  </a:solidFill>
                  <a:prstDash val="solid"/>
                  <a:round/>
                </a:ln>
                <a:solidFill>
                  <a:srgbClr val="0070C0"/>
                </a:solidFill>
                <a:effectLst>
                  <a:innerShdw blurRad="38100" dist="25400" dir="13500000">
                    <a:prstClr val="black">
                      <a:alpha val="70000"/>
                    </a:prstClr>
                  </a:innerShdw>
                </a:effectLst>
                <a:latin typeface="Britannic Bold" pitchFamily="34" charset="0"/>
                <a:ea typeface="+mj-ea"/>
                <a:cs typeface="+mj-cs"/>
              </a:rPr>
              <a:t> for </a:t>
            </a:r>
            <a:r>
              <a:rPr lang="ro-RO" sz="2400" spc="-100" dirty="0" err="1">
                <a:ln w="3200">
                  <a:solidFill>
                    <a:schemeClr val="bg2">
                      <a:shade val="25000"/>
                      <a:alpha val="25000"/>
                    </a:schemeClr>
                  </a:solidFill>
                  <a:prstDash val="solid"/>
                  <a:round/>
                </a:ln>
                <a:solidFill>
                  <a:srgbClr val="0070C0"/>
                </a:solidFill>
                <a:effectLst>
                  <a:innerShdw blurRad="38100" dist="25400" dir="13500000">
                    <a:prstClr val="black">
                      <a:alpha val="70000"/>
                    </a:prstClr>
                  </a:innerShdw>
                </a:effectLst>
                <a:latin typeface="Britannic Bold" pitchFamily="34" charset="0"/>
                <a:ea typeface="+mj-ea"/>
                <a:cs typeface="+mj-cs"/>
              </a:rPr>
              <a:t>every</a:t>
            </a:r>
            <a:r>
              <a:rPr lang="ro-RO" sz="2400" spc="-100" dirty="0">
                <a:ln w="3200">
                  <a:solidFill>
                    <a:schemeClr val="bg2">
                      <a:shade val="25000"/>
                      <a:alpha val="25000"/>
                    </a:schemeClr>
                  </a:solidFill>
                  <a:prstDash val="solid"/>
                  <a:round/>
                </a:ln>
                <a:solidFill>
                  <a:srgbClr val="0070C0"/>
                </a:solidFill>
                <a:effectLst>
                  <a:innerShdw blurRad="38100" dist="25400" dir="13500000">
                    <a:prstClr val="black">
                      <a:alpha val="70000"/>
                    </a:prstClr>
                  </a:innerShdw>
                </a:effectLst>
                <a:latin typeface="Britannic Bold" pitchFamily="34" charset="0"/>
                <a:ea typeface="+mj-ea"/>
                <a:cs typeface="+mj-cs"/>
              </a:rPr>
              <a:t> doctor </a:t>
            </a:r>
            <a:r>
              <a:rPr lang="ro-RO" sz="2400" spc="-100" dirty="0" err="1">
                <a:ln w="3200">
                  <a:solidFill>
                    <a:schemeClr val="bg2">
                      <a:shade val="25000"/>
                      <a:alpha val="25000"/>
                    </a:schemeClr>
                  </a:solidFill>
                  <a:prstDash val="solid"/>
                  <a:round/>
                </a:ln>
                <a:solidFill>
                  <a:srgbClr val="0070C0"/>
                </a:solidFill>
                <a:effectLst>
                  <a:innerShdw blurRad="38100" dist="25400" dir="13500000">
                    <a:prstClr val="black">
                      <a:alpha val="70000"/>
                    </a:prstClr>
                  </a:innerShdw>
                </a:effectLst>
                <a:latin typeface="Britannic Bold" pitchFamily="34" charset="0"/>
                <a:ea typeface="+mj-ea"/>
                <a:cs typeface="+mj-cs"/>
              </a:rPr>
              <a:t>and</a:t>
            </a:r>
            <a:r>
              <a:rPr lang="ro-RO" sz="2400" spc="-100" dirty="0">
                <a:ln w="3200">
                  <a:solidFill>
                    <a:schemeClr val="bg2">
                      <a:shade val="25000"/>
                      <a:alpha val="25000"/>
                    </a:schemeClr>
                  </a:solidFill>
                  <a:prstDash val="solid"/>
                  <a:round/>
                </a:ln>
                <a:solidFill>
                  <a:srgbClr val="0070C0"/>
                </a:solidFill>
                <a:effectLst>
                  <a:innerShdw blurRad="38100" dist="25400" dir="13500000">
                    <a:prstClr val="black">
                      <a:alpha val="70000"/>
                    </a:prstClr>
                  </a:innerShdw>
                </a:effectLst>
                <a:latin typeface="Britannic Bold" pitchFamily="34" charset="0"/>
                <a:ea typeface="+mj-ea"/>
                <a:cs typeface="+mj-cs"/>
              </a:rPr>
              <a:t> </a:t>
            </a:r>
            <a:r>
              <a:rPr lang="ro-RO" sz="2400" spc="-100" dirty="0" err="1">
                <a:ln w="3200">
                  <a:solidFill>
                    <a:schemeClr val="bg2">
                      <a:shade val="25000"/>
                      <a:alpha val="25000"/>
                    </a:schemeClr>
                  </a:solidFill>
                  <a:prstDash val="solid"/>
                  <a:round/>
                </a:ln>
                <a:solidFill>
                  <a:srgbClr val="0070C0"/>
                </a:solidFill>
                <a:effectLst>
                  <a:innerShdw blurRad="38100" dist="25400" dir="13500000">
                    <a:prstClr val="black">
                      <a:alpha val="70000"/>
                    </a:prstClr>
                  </a:innerShdw>
                </a:effectLst>
                <a:latin typeface="Britannic Bold" pitchFamily="34" charset="0"/>
                <a:ea typeface="+mj-ea"/>
                <a:cs typeface="+mj-cs"/>
              </a:rPr>
              <a:t>even</a:t>
            </a:r>
            <a:r>
              <a:rPr lang="ro-RO" sz="2400" spc="-100" dirty="0">
                <a:ln w="3200">
                  <a:solidFill>
                    <a:schemeClr val="bg2">
                      <a:shade val="25000"/>
                      <a:alpha val="25000"/>
                    </a:schemeClr>
                  </a:solidFill>
                  <a:prstDash val="solid"/>
                  <a:round/>
                </a:ln>
                <a:solidFill>
                  <a:srgbClr val="0070C0"/>
                </a:solidFill>
                <a:effectLst>
                  <a:innerShdw blurRad="38100" dist="25400" dir="13500000">
                    <a:prstClr val="black">
                      <a:alpha val="70000"/>
                    </a:prstClr>
                  </a:innerShdw>
                </a:effectLst>
                <a:latin typeface="Britannic Bold" pitchFamily="34" charset="0"/>
                <a:ea typeface="+mj-ea"/>
                <a:cs typeface="+mj-cs"/>
              </a:rPr>
              <a:t> for </a:t>
            </a:r>
            <a:r>
              <a:rPr lang="ro-RO" sz="2400" spc="-100" dirty="0" err="1">
                <a:ln w="3200">
                  <a:solidFill>
                    <a:schemeClr val="bg2">
                      <a:shade val="25000"/>
                      <a:alpha val="25000"/>
                    </a:schemeClr>
                  </a:solidFill>
                  <a:prstDash val="solid"/>
                  <a:round/>
                </a:ln>
                <a:solidFill>
                  <a:srgbClr val="0070C0"/>
                </a:solidFill>
                <a:effectLst>
                  <a:innerShdw blurRad="38100" dist="25400" dir="13500000">
                    <a:prstClr val="black">
                      <a:alpha val="70000"/>
                    </a:prstClr>
                  </a:innerShdw>
                </a:effectLst>
                <a:latin typeface="Britannic Bold" pitchFamily="34" charset="0"/>
                <a:ea typeface="+mj-ea"/>
                <a:cs typeface="+mj-cs"/>
              </a:rPr>
              <a:t>every</a:t>
            </a:r>
            <a:r>
              <a:rPr lang="ro-RO" sz="2400" spc="-100" dirty="0">
                <a:ln w="3200">
                  <a:solidFill>
                    <a:schemeClr val="bg2">
                      <a:shade val="25000"/>
                      <a:alpha val="25000"/>
                    </a:schemeClr>
                  </a:solidFill>
                  <a:prstDash val="solid"/>
                  <a:round/>
                </a:ln>
                <a:solidFill>
                  <a:srgbClr val="0070C0"/>
                </a:solidFill>
                <a:effectLst>
                  <a:innerShdw blurRad="38100" dist="25400" dir="13500000">
                    <a:prstClr val="black">
                      <a:alpha val="70000"/>
                    </a:prstClr>
                  </a:innerShdw>
                </a:effectLst>
                <a:latin typeface="Britannic Bold" pitchFamily="34" charset="0"/>
                <a:ea typeface="+mj-ea"/>
                <a:cs typeface="+mj-cs"/>
              </a:rPr>
              <a:t> </a:t>
            </a:r>
            <a:r>
              <a:rPr lang="ro-RO" sz="2400" spc="-100" dirty="0" err="1">
                <a:ln w="3200">
                  <a:solidFill>
                    <a:schemeClr val="bg2">
                      <a:shade val="25000"/>
                      <a:alpha val="25000"/>
                    </a:schemeClr>
                  </a:solidFill>
                  <a:prstDash val="solid"/>
                  <a:round/>
                </a:ln>
                <a:solidFill>
                  <a:srgbClr val="0070C0"/>
                </a:solidFill>
                <a:effectLst>
                  <a:innerShdw blurRad="38100" dist="25400" dir="13500000">
                    <a:prstClr val="black">
                      <a:alpha val="70000"/>
                    </a:prstClr>
                  </a:innerShdw>
                </a:effectLst>
                <a:latin typeface="Britannic Bold" pitchFamily="34" charset="0"/>
                <a:ea typeface="+mj-ea"/>
                <a:cs typeface="+mj-cs"/>
              </a:rPr>
              <a:t>person</a:t>
            </a:r>
            <a:r>
              <a:rPr lang="ro-RO" sz="2400" spc="-100" dirty="0">
                <a:ln w="3200">
                  <a:solidFill>
                    <a:schemeClr val="bg2">
                      <a:shade val="25000"/>
                      <a:alpha val="25000"/>
                    </a:schemeClr>
                  </a:solidFill>
                  <a:prstDash val="solid"/>
                  <a:round/>
                </a:ln>
                <a:solidFill>
                  <a:srgbClr val="0070C0"/>
                </a:solidFill>
                <a:effectLst>
                  <a:innerShdw blurRad="38100" dist="25400" dir="13500000">
                    <a:prstClr val="black">
                      <a:alpha val="70000"/>
                    </a:prstClr>
                  </a:innerShdw>
                </a:effectLst>
                <a:latin typeface="Britannic Bold" pitchFamily="34" charset="0"/>
                <a:ea typeface="+mj-ea"/>
                <a:cs typeface="+mj-cs"/>
              </a:rPr>
              <a:t>.</a:t>
            </a:r>
          </a:p>
        </p:txBody>
      </p:sp>
      <p:pic>
        <p:nvPicPr>
          <p:cNvPr id="5" name="Imagine 4" descr="leon-dc483nc483ilc483.jpg"/>
          <p:cNvPicPr>
            <a:picLocks noChangeAspect="1"/>
          </p:cNvPicPr>
          <p:nvPr/>
        </p:nvPicPr>
        <p:blipFill>
          <a:blip r:embed="rId2"/>
          <a:stretch>
            <a:fillRect/>
          </a:stretch>
        </p:blipFill>
        <p:spPr>
          <a:xfrm>
            <a:off x="2428860" y="2357430"/>
            <a:ext cx="4179123" cy="278608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tăText 1"/>
          <p:cNvSpPr txBox="1"/>
          <p:nvPr/>
        </p:nvSpPr>
        <p:spPr>
          <a:xfrm>
            <a:off x="928662" y="571480"/>
            <a:ext cx="7143800" cy="1446550"/>
          </a:xfrm>
          <a:prstGeom prst="rect">
            <a:avLst/>
          </a:prstGeom>
          <a:noFill/>
        </p:spPr>
        <p:txBody>
          <a:bodyPr wrap="square" rtlCol="0">
            <a:spAutoFit/>
          </a:bodyPr>
          <a:lstStyle/>
          <a:p>
            <a:pPr algn="ctr"/>
            <a:r>
              <a:rPr lang="ro-RO" sz="4400" dirty="0" err="1" smtClean="0">
                <a:solidFill>
                  <a:srgbClr val="0070C0"/>
                </a:solidFill>
                <a:latin typeface="Britannic Bold" pitchFamily="34" charset="0"/>
              </a:rPr>
              <a:t>Thank</a:t>
            </a:r>
            <a:r>
              <a:rPr lang="ro-RO" sz="4400" dirty="0" smtClean="0">
                <a:solidFill>
                  <a:srgbClr val="0070C0"/>
                </a:solidFill>
                <a:latin typeface="Britannic Bold" pitchFamily="34" charset="0"/>
              </a:rPr>
              <a:t> </a:t>
            </a:r>
            <a:r>
              <a:rPr lang="ro-RO" sz="4400" dirty="0" err="1" smtClean="0">
                <a:solidFill>
                  <a:srgbClr val="0070C0"/>
                </a:solidFill>
                <a:latin typeface="Britannic Bold" pitchFamily="34" charset="0"/>
              </a:rPr>
              <a:t>you</a:t>
            </a:r>
            <a:r>
              <a:rPr lang="ro-RO" sz="4400" dirty="0" smtClean="0">
                <a:solidFill>
                  <a:srgbClr val="0070C0"/>
                </a:solidFill>
                <a:latin typeface="Britannic Bold" pitchFamily="34" charset="0"/>
              </a:rPr>
              <a:t> for </a:t>
            </a:r>
            <a:r>
              <a:rPr lang="ro-RO" sz="4400" dirty="0" err="1" smtClean="0">
                <a:solidFill>
                  <a:srgbClr val="0070C0"/>
                </a:solidFill>
                <a:latin typeface="Britannic Bold" pitchFamily="34" charset="0"/>
              </a:rPr>
              <a:t>your</a:t>
            </a:r>
            <a:r>
              <a:rPr lang="ro-RO" sz="4400" dirty="0" smtClean="0">
                <a:solidFill>
                  <a:srgbClr val="0070C0"/>
                </a:solidFill>
                <a:latin typeface="Britannic Bold" pitchFamily="34" charset="0"/>
              </a:rPr>
              <a:t> </a:t>
            </a:r>
            <a:r>
              <a:rPr lang="ro-RO" sz="4400" dirty="0" err="1" smtClean="0">
                <a:solidFill>
                  <a:srgbClr val="0070C0"/>
                </a:solidFill>
                <a:latin typeface="Britannic Bold" pitchFamily="34" charset="0"/>
              </a:rPr>
              <a:t>attention</a:t>
            </a:r>
            <a:r>
              <a:rPr lang="ro-RO" sz="4400" dirty="0" smtClean="0">
                <a:solidFill>
                  <a:srgbClr val="0070C0"/>
                </a:solidFill>
                <a:latin typeface="Britannic Bold" pitchFamily="34" charset="0"/>
              </a:rPr>
              <a:t>!</a:t>
            </a:r>
            <a:endParaRPr lang="ro-RO" sz="4400" dirty="0">
              <a:solidFill>
                <a:srgbClr val="0070C0"/>
              </a:solidFill>
              <a:latin typeface="Britannic Bold" pitchFamily="34" charset="0"/>
            </a:endParaRPr>
          </a:p>
        </p:txBody>
      </p:sp>
      <p:sp>
        <p:nvSpPr>
          <p:cNvPr id="3" name="CasetăText 2"/>
          <p:cNvSpPr txBox="1"/>
          <p:nvPr/>
        </p:nvSpPr>
        <p:spPr>
          <a:xfrm>
            <a:off x="2071670" y="5429264"/>
            <a:ext cx="5286412" cy="707886"/>
          </a:xfrm>
          <a:prstGeom prst="rect">
            <a:avLst/>
          </a:prstGeom>
          <a:noFill/>
        </p:spPr>
        <p:txBody>
          <a:bodyPr wrap="square" rtlCol="0">
            <a:spAutoFit/>
          </a:bodyPr>
          <a:lstStyle/>
          <a:p>
            <a:pPr algn="ctr"/>
            <a:r>
              <a:rPr lang="ro-RO" sz="4000" dirty="0" smtClean="0">
                <a:solidFill>
                  <a:srgbClr val="0070C0"/>
                </a:solidFill>
                <a:latin typeface="Britannic Bold" pitchFamily="34" charset="0"/>
              </a:rPr>
              <a:t>Leo </a:t>
            </a:r>
            <a:r>
              <a:rPr lang="ro-RO" sz="4000" dirty="0" err="1" smtClean="0">
                <a:solidFill>
                  <a:srgbClr val="0070C0"/>
                </a:solidFill>
                <a:latin typeface="Britannic Bold" pitchFamily="34" charset="0"/>
              </a:rPr>
              <a:t>Giurca</a:t>
            </a:r>
            <a:r>
              <a:rPr lang="ro-RO" sz="4000" dirty="0" smtClean="0">
                <a:solidFill>
                  <a:srgbClr val="0070C0"/>
                </a:solidFill>
                <a:latin typeface="Britannic Bold" pitchFamily="34" charset="0"/>
              </a:rPr>
              <a:t>, Romania.</a:t>
            </a:r>
            <a:endParaRPr lang="ro-RO" sz="4000" dirty="0">
              <a:solidFill>
                <a:srgbClr val="0070C0"/>
              </a:solidFill>
              <a:latin typeface="Britannic Bold"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ârtie">
  <a:themeElements>
    <a:clrScheme name="Hârtie">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Hârtie">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Hârtie">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164</TotalTime>
  <Words>200</Words>
  <Application>Microsoft Office PowerPoint</Application>
  <PresentationFormat>Expunere pe ecran (4:3)</PresentationFormat>
  <Paragraphs>27</Paragraphs>
  <Slides>7</Slides>
  <Notes>0</Notes>
  <HiddenSlides>0</HiddenSlides>
  <MMClips>0</MMClips>
  <ScaleCrop>false</ScaleCrop>
  <HeadingPairs>
    <vt:vector size="4" baseType="variant">
      <vt:variant>
        <vt:lpstr>Temă</vt:lpstr>
      </vt:variant>
      <vt:variant>
        <vt:i4>1</vt:i4>
      </vt:variant>
      <vt:variant>
        <vt:lpstr>Titluri diapozitive</vt:lpstr>
      </vt:variant>
      <vt:variant>
        <vt:i4>7</vt:i4>
      </vt:variant>
    </vt:vector>
  </HeadingPairs>
  <TitlesOfParts>
    <vt:vector size="8" baseType="lpstr">
      <vt:lpstr>Hârtie</vt:lpstr>
      <vt:lpstr>Leon Dănăilă</vt:lpstr>
      <vt:lpstr>Leon Dănăilă was born on 1 July 1933, in Darbani, in Botosani county, Romania. He is a graduate of the Faculty of General Medicine  of  Iasi as well as the Faculty of Psychology and Philosophy of Bucharest.  </vt:lpstr>
      <vt:lpstr>Diapozitivul 3</vt:lpstr>
      <vt:lpstr>He was elected a titular member of the Romania Academy in 2004. At the 2016 Parliamentary Elections, he won a seat in the Romanian Senate for Bucharest .</vt:lpstr>
      <vt:lpstr>Diapozitivul 5</vt:lpstr>
      <vt:lpstr>Dr. Leon Danaila, 85 years old, currently offers free consultations and still operates free of charge for its patients.  He donated his own money to the hospitals to upgrade their conditions for the pacients and to buy medical machines. </vt:lpstr>
      <vt:lpstr>Diapozitivul 7</vt:lpstr>
    </vt:vector>
  </TitlesOfParts>
  <Company>Unitate Scolara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Leon Dănăilă</dc:title>
  <dc:creator>user</dc:creator>
  <cp:lastModifiedBy>user</cp:lastModifiedBy>
  <cp:revision>17</cp:revision>
  <dcterms:created xsi:type="dcterms:W3CDTF">2019-03-14T07:16:55Z</dcterms:created>
  <dcterms:modified xsi:type="dcterms:W3CDTF">2019-03-14T10:01:10Z</dcterms:modified>
</cp:coreProperties>
</file>