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4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Isidoro </a:t>
            </a:r>
            <a:r>
              <a:rPr lang="es-ES" dirty="0" err="1" smtClean="0"/>
              <a:t>macías</a:t>
            </a:r>
            <a:r>
              <a:rPr lang="es-ES" dirty="0" smtClean="0"/>
              <a:t>  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ES" sz="4000" dirty="0" smtClean="0"/>
              <a:t>Padre Patera</a:t>
            </a:r>
          </a:p>
          <a:p>
            <a:r>
              <a:rPr lang="es-ES" dirty="0" err="1" smtClean="0"/>
              <a:t>Our</a:t>
            </a:r>
            <a:r>
              <a:rPr lang="es-ES" dirty="0" smtClean="0"/>
              <a:t> </a:t>
            </a:r>
            <a:r>
              <a:rPr lang="es-ES" dirty="0" err="1" smtClean="0"/>
              <a:t>spanish</a:t>
            </a:r>
            <a:r>
              <a:rPr lang="es-ES" dirty="0" smtClean="0"/>
              <a:t> </a:t>
            </a:r>
            <a:r>
              <a:rPr lang="es-ES" dirty="0" err="1" smtClean="0"/>
              <a:t>candidate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10414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84504"/>
          </a:xfrm>
        </p:spPr>
        <p:txBody>
          <a:bodyPr/>
          <a:lstStyle/>
          <a:p>
            <a:r>
              <a:rPr lang="es-ES" dirty="0" err="1" smtClean="0"/>
              <a:t>Biography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71600" y="1877568"/>
            <a:ext cx="5626608" cy="39898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 </a:t>
            </a:r>
            <a:endParaRPr lang="es-ES" dirty="0"/>
          </a:p>
          <a:p>
            <a:pPr marL="0" indent="0">
              <a:buNone/>
            </a:pPr>
            <a:r>
              <a:rPr lang="en-US" dirty="0"/>
              <a:t>We suggest Padre </a:t>
            </a:r>
            <a:r>
              <a:rPr lang="en-US" dirty="0" err="1"/>
              <a:t>Patera</a:t>
            </a:r>
            <a:r>
              <a:rPr lang="en-US" dirty="0"/>
              <a:t> to the Malala </a:t>
            </a:r>
            <a:r>
              <a:rPr lang="en-US" dirty="0" smtClean="0"/>
              <a:t>prize </a:t>
            </a:r>
            <a:r>
              <a:rPr lang="en-US" dirty="0"/>
              <a:t>in </a:t>
            </a:r>
            <a:r>
              <a:rPr lang="en-US" dirty="0" smtClean="0"/>
              <a:t>regret </a:t>
            </a:r>
            <a:r>
              <a:rPr lang="en-US" dirty="0"/>
              <a:t>to all his hard work during all his life to help the </a:t>
            </a:r>
            <a:r>
              <a:rPr lang="en-US" dirty="0" smtClean="0"/>
              <a:t>needed, especially in </a:t>
            </a:r>
            <a:r>
              <a:rPr lang="en-US" dirty="0"/>
              <a:t>Algeciras in favor of sub-Saharans </a:t>
            </a:r>
            <a:r>
              <a:rPr lang="en-US" dirty="0" smtClean="0"/>
              <a:t>immigrants </a:t>
            </a:r>
            <a:r>
              <a:rPr lang="en-US" dirty="0"/>
              <a:t>which cross the Strait of Gibraltar. </a:t>
            </a:r>
            <a:endParaRPr lang="es-ES" dirty="0"/>
          </a:p>
          <a:p>
            <a:pPr marL="0" indent="0">
              <a:buNone/>
            </a:pPr>
            <a:r>
              <a:rPr lang="en-US" dirty="0"/>
              <a:t>He was born in 1945, and since he was a child he had to help his family economically. This </a:t>
            </a:r>
            <a:r>
              <a:rPr lang="en-US" dirty="0" smtClean="0"/>
              <a:t>would </a:t>
            </a:r>
            <a:r>
              <a:rPr lang="en-US" dirty="0"/>
              <a:t>make him </a:t>
            </a:r>
            <a:r>
              <a:rPr lang="en-US" dirty="0" smtClean="0"/>
              <a:t>feel </a:t>
            </a:r>
            <a:r>
              <a:rPr lang="en-US" dirty="0"/>
              <a:t>that there could be others who </a:t>
            </a:r>
            <a:r>
              <a:rPr lang="en-US" dirty="0" smtClean="0"/>
              <a:t>also would </a:t>
            </a:r>
            <a:r>
              <a:rPr lang="en-US" dirty="0"/>
              <a:t>need help. </a:t>
            </a:r>
            <a:endParaRPr lang="es-ES" dirty="0"/>
          </a:p>
          <a:p>
            <a:pPr marL="0" indent="0">
              <a:buNone/>
            </a:pPr>
            <a:r>
              <a:rPr lang="en-US" dirty="0"/>
              <a:t>He became a </a:t>
            </a:r>
            <a:r>
              <a:rPr lang="en-US" dirty="0" smtClean="0"/>
              <a:t>clergymen</a:t>
            </a:r>
            <a:r>
              <a:rPr lang="en-US" dirty="0"/>
              <a:t>, and </a:t>
            </a:r>
            <a:r>
              <a:rPr lang="en-US" dirty="0" smtClean="0"/>
              <a:t>started </a:t>
            </a:r>
            <a:r>
              <a:rPr lang="en-US" dirty="0"/>
              <a:t>to travel to other </a:t>
            </a:r>
            <a:r>
              <a:rPr lang="en-US" dirty="0" smtClean="0"/>
              <a:t>countries in order to carry out humanitarian work.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2123" y="1368552"/>
            <a:ext cx="2929106" cy="4498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488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Commitment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Human </a:t>
            </a:r>
            <a:r>
              <a:rPr lang="es-ES" dirty="0" err="1" smtClean="0"/>
              <a:t>Rights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71600" y="1743456"/>
            <a:ext cx="9601200" cy="4123944"/>
          </a:xfrm>
        </p:spPr>
        <p:txBody>
          <a:bodyPr/>
          <a:lstStyle/>
          <a:p>
            <a:pPr marL="0" indent="0">
              <a:buNone/>
            </a:pPr>
            <a:r>
              <a:rPr lang="es-ES" dirty="0" smtClean="0"/>
              <a:t>He </a:t>
            </a:r>
            <a:r>
              <a:rPr lang="es-ES" dirty="0" err="1" smtClean="0"/>
              <a:t>fights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truely</a:t>
            </a:r>
            <a:r>
              <a:rPr lang="es-ES" dirty="0" smtClean="0"/>
              <a:t> </a:t>
            </a:r>
            <a:r>
              <a:rPr lang="es-ES" dirty="0" err="1" smtClean="0"/>
              <a:t>accomplishment</a:t>
            </a:r>
            <a:r>
              <a:rPr lang="es-ES" dirty="0" smtClean="0"/>
              <a:t> of human </a:t>
            </a:r>
            <a:r>
              <a:rPr lang="es-ES" dirty="0" err="1" smtClean="0"/>
              <a:t>rights</a:t>
            </a:r>
            <a:r>
              <a:rPr lang="es-ES" dirty="0" smtClean="0"/>
              <a:t>. </a:t>
            </a:r>
          </a:p>
          <a:p>
            <a:pPr marL="0" indent="0">
              <a:buNone/>
            </a:pPr>
            <a:r>
              <a:rPr lang="es-ES" dirty="0" err="1" smtClean="0"/>
              <a:t>His</a:t>
            </a:r>
            <a:r>
              <a:rPr lang="es-ES" dirty="0" smtClean="0"/>
              <a:t> </a:t>
            </a:r>
            <a:r>
              <a:rPr lang="es-ES" dirty="0" err="1" smtClean="0"/>
              <a:t>work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foccus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:</a:t>
            </a:r>
          </a:p>
          <a:p>
            <a:r>
              <a:rPr lang="es-ES" dirty="0" err="1"/>
              <a:t>R</a:t>
            </a:r>
            <a:r>
              <a:rPr lang="es-ES" dirty="0" err="1" smtClean="0"/>
              <a:t>ight</a:t>
            </a:r>
            <a:r>
              <a:rPr lang="es-ES" dirty="0" smtClean="0"/>
              <a:t> of a </a:t>
            </a:r>
            <a:r>
              <a:rPr lang="es-ES" dirty="0" err="1" smtClean="0"/>
              <a:t>dignified</a:t>
            </a:r>
            <a:r>
              <a:rPr lang="es-ES" dirty="0" smtClean="0"/>
              <a:t> </a:t>
            </a:r>
            <a:r>
              <a:rPr lang="es-ES" dirty="0" err="1" smtClean="0"/>
              <a:t>life</a:t>
            </a:r>
            <a:r>
              <a:rPr lang="es-ES" dirty="0" smtClean="0"/>
              <a:t>, </a:t>
            </a:r>
            <a:r>
              <a:rPr lang="es-ES" dirty="0" err="1" smtClean="0"/>
              <a:t>freedom</a:t>
            </a:r>
            <a:r>
              <a:rPr lang="es-ES" dirty="0" smtClean="0"/>
              <a:t> and </a:t>
            </a:r>
            <a:r>
              <a:rPr lang="es-ES" dirty="0" err="1" smtClean="0"/>
              <a:t>security</a:t>
            </a:r>
            <a:r>
              <a:rPr lang="es-ES" dirty="0" smtClean="0"/>
              <a:t>.</a:t>
            </a:r>
          </a:p>
          <a:p>
            <a:r>
              <a:rPr lang="es-ES" altLang="es-ES" dirty="0" err="1"/>
              <a:t>R</a:t>
            </a:r>
            <a:r>
              <a:rPr lang="es-ES" altLang="es-ES" dirty="0" err="1" smtClean="0">
                <a:solidFill>
                  <a:srgbClr val="212121"/>
                </a:solidFill>
                <a:latin typeface="inherit"/>
              </a:rPr>
              <a:t>ight</a:t>
            </a:r>
            <a:r>
              <a:rPr lang="es-ES" altLang="es-ES" dirty="0" smtClean="0">
                <a:solidFill>
                  <a:srgbClr val="212121"/>
                </a:solidFill>
                <a:latin typeface="inherit"/>
              </a:rPr>
              <a:t> to </a:t>
            </a:r>
            <a:r>
              <a:rPr lang="es-ES" altLang="es-ES" dirty="0" err="1">
                <a:solidFill>
                  <a:srgbClr val="212121"/>
                </a:solidFill>
                <a:latin typeface="inherit"/>
              </a:rPr>
              <a:t>protection</a:t>
            </a:r>
            <a:r>
              <a:rPr lang="es-ES" altLang="es-ES" dirty="0">
                <a:solidFill>
                  <a:srgbClr val="212121"/>
                </a:solidFill>
                <a:latin typeface="inherit"/>
              </a:rPr>
              <a:t> </a:t>
            </a:r>
            <a:r>
              <a:rPr lang="es-ES" altLang="es-ES" dirty="0" err="1">
                <a:solidFill>
                  <a:srgbClr val="212121"/>
                </a:solidFill>
                <a:latin typeface="inherit"/>
              </a:rPr>
              <a:t>against</a:t>
            </a:r>
            <a:r>
              <a:rPr lang="es-ES" altLang="es-ES" dirty="0">
                <a:solidFill>
                  <a:srgbClr val="212121"/>
                </a:solidFill>
                <a:latin typeface="inherit"/>
              </a:rPr>
              <a:t> </a:t>
            </a:r>
            <a:r>
              <a:rPr lang="es-ES" altLang="es-ES" dirty="0" err="1">
                <a:solidFill>
                  <a:srgbClr val="212121"/>
                </a:solidFill>
                <a:latin typeface="inherit"/>
              </a:rPr>
              <a:t>discrimination</a:t>
            </a:r>
            <a:r>
              <a:rPr lang="es-ES" altLang="es-ES" dirty="0">
                <a:solidFill>
                  <a:srgbClr val="212121"/>
                </a:solidFill>
                <a:latin typeface="inherit"/>
              </a:rPr>
              <a:t>.</a:t>
            </a:r>
            <a:r>
              <a:rPr lang="es-ES" altLang="es-ES" sz="1050" dirty="0">
                <a:solidFill>
                  <a:schemeClr val="tx1"/>
                </a:solidFill>
              </a:rPr>
              <a:t> </a:t>
            </a:r>
            <a:endParaRPr lang="es-ES" altLang="es-ES" sz="1050" dirty="0" smtClean="0">
              <a:solidFill>
                <a:schemeClr val="tx1"/>
              </a:solidFill>
            </a:endParaRPr>
          </a:p>
          <a:p>
            <a:r>
              <a:rPr lang="es-ES" altLang="es-ES" dirty="0" err="1" smtClean="0">
                <a:solidFill>
                  <a:schemeClr val="tx1"/>
                </a:solidFill>
              </a:rPr>
              <a:t>Right</a:t>
            </a:r>
            <a:r>
              <a:rPr lang="es-ES" altLang="es-ES" dirty="0" smtClean="0">
                <a:solidFill>
                  <a:schemeClr val="tx1"/>
                </a:solidFill>
              </a:rPr>
              <a:t> of </a:t>
            </a:r>
            <a:r>
              <a:rPr lang="es-ES" altLang="es-ES" dirty="0" err="1" smtClean="0">
                <a:solidFill>
                  <a:schemeClr val="tx1"/>
                </a:solidFill>
              </a:rPr>
              <a:t>asylum</a:t>
            </a:r>
            <a:endParaRPr lang="es-ES" altLang="es-ES" dirty="0" smtClean="0">
              <a:solidFill>
                <a:schemeClr val="tx1"/>
              </a:solidFill>
            </a:endParaRPr>
          </a:p>
          <a:p>
            <a:r>
              <a:rPr lang="es-ES" altLang="es-ES" dirty="0" err="1" smtClean="0">
                <a:solidFill>
                  <a:schemeClr val="tx1"/>
                </a:solidFill>
              </a:rPr>
              <a:t>Right</a:t>
            </a:r>
            <a:r>
              <a:rPr lang="es-ES" altLang="es-ES" dirty="0" smtClean="0">
                <a:solidFill>
                  <a:schemeClr val="tx1"/>
                </a:solidFill>
              </a:rPr>
              <a:t> of </a:t>
            </a:r>
            <a:r>
              <a:rPr lang="es-ES" altLang="es-ES" dirty="0" err="1" smtClean="0">
                <a:solidFill>
                  <a:schemeClr val="tx1"/>
                </a:solidFill>
              </a:rPr>
              <a:t>wellfare</a:t>
            </a:r>
            <a:r>
              <a:rPr lang="es-ES" altLang="es-ES" dirty="0" smtClean="0">
                <a:solidFill>
                  <a:schemeClr val="tx1"/>
                </a:solidFill>
              </a:rPr>
              <a:t>: </a:t>
            </a:r>
            <a:r>
              <a:rPr lang="es-ES" altLang="es-ES" dirty="0" err="1" smtClean="0">
                <a:solidFill>
                  <a:schemeClr val="tx1"/>
                </a:solidFill>
              </a:rPr>
              <a:t>alimentation</a:t>
            </a:r>
            <a:r>
              <a:rPr lang="es-ES" altLang="es-ES" dirty="0" smtClean="0">
                <a:solidFill>
                  <a:schemeClr val="tx1"/>
                </a:solidFill>
              </a:rPr>
              <a:t>, </a:t>
            </a:r>
            <a:r>
              <a:rPr lang="es-ES" altLang="es-ES" dirty="0" err="1" smtClean="0">
                <a:solidFill>
                  <a:schemeClr val="tx1"/>
                </a:solidFill>
              </a:rPr>
              <a:t>residence</a:t>
            </a:r>
            <a:r>
              <a:rPr lang="es-ES" altLang="es-ES" dirty="0" smtClean="0">
                <a:solidFill>
                  <a:schemeClr val="tx1"/>
                </a:solidFill>
              </a:rPr>
              <a:t>, medica</a:t>
            </a:r>
            <a:r>
              <a:rPr lang="es-ES" altLang="es-ES" dirty="0" smtClean="0"/>
              <a:t>l </a:t>
            </a:r>
            <a:r>
              <a:rPr lang="es-ES" altLang="es-ES" dirty="0" err="1" smtClean="0"/>
              <a:t>asistance</a:t>
            </a:r>
            <a:r>
              <a:rPr lang="es-ES" altLang="es-ES" dirty="0" smtClean="0"/>
              <a:t>, </a:t>
            </a:r>
            <a:r>
              <a:rPr lang="es-ES" altLang="es-ES" dirty="0" err="1" smtClean="0"/>
              <a:t>clothing</a:t>
            </a:r>
            <a:r>
              <a:rPr lang="es-ES" altLang="es-ES" dirty="0" smtClean="0"/>
              <a:t> and </a:t>
            </a:r>
            <a:r>
              <a:rPr lang="es-ES" altLang="es-ES" dirty="0" err="1" smtClean="0"/>
              <a:t>other</a:t>
            </a:r>
            <a:r>
              <a:rPr lang="es-ES" altLang="es-ES" dirty="0" smtClean="0"/>
              <a:t> </a:t>
            </a:r>
            <a:r>
              <a:rPr lang="es-ES" altLang="es-ES" dirty="0" err="1" smtClean="0"/>
              <a:t>basic</a:t>
            </a:r>
            <a:r>
              <a:rPr lang="es-ES" altLang="es-ES" dirty="0" smtClean="0"/>
              <a:t> </a:t>
            </a:r>
            <a:r>
              <a:rPr lang="es-ES" altLang="es-ES" dirty="0" err="1" smtClean="0"/>
              <a:t>facilities</a:t>
            </a:r>
            <a:endParaRPr lang="es-ES" altLang="es-ES" dirty="0" smtClean="0"/>
          </a:p>
          <a:p>
            <a:r>
              <a:rPr lang="es-ES" altLang="es-ES" dirty="0" err="1" smtClean="0">
                <a:solidFill>
                  <a:schemeClr val="tx1"/>
                </a:solidFill>
              </a:rPr>
              <a:t>Right</a:t>
            </a:r>
            <a:r>
              <a:rPr lang="es-ES" altLang="es-ES" dirty="0" smtClean="0">
                <a:solidFill>
                  <a:schemeClr val="tx1"/>
                </a:solidFill>
              </a:rPr>
              <a:t> to social </a:t>
            </a:r>
            <a:r>
              <a:rPr lang="es-ES" altLang="es-ES" dirty="0" err="1" smtClean="0">
                <a:solidFill>
                  <a:schemeClr val="tx1"/>
                </a:solidFill>
              </a:rPr>
              <a:t>insurance</a:t>
            </a:r>
            <a:r>
              <a:rPr lang="es-ES" altLang="es-ES" dirty="0" smtClean="0">
                <a:solidFill>
                  <a:schemeClr val="tx1"/>
                </a:solidFill>
              </a:rPr>
              <a:t>.</a:t>
            </a:r>
          </a:p>
          <a:p>
            <a:endParaRPr lang="es-ES" altLang="es-ES" sz="105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ES" altLang="es-ES" sz="16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866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01624"/>
          </a:xfrm>
        </p:spPr>
        <p:txBody>
          <a:bodyPr/>
          <a:lstStyle/>
          <a:p>
            <a:r>
              <a:rPr lang="es-ES" dirty="0" err="1" smtClean="0"/>
              <a:t>Awards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71600" y="1694688"/>
            <a:ext cx="9601200" cy="4172712"/>
          </a:xfrm>
        </p:spPr>
        <p:txBody>
          <a:bodyPr>
            <a:normAutofit/>
          </a:bodyPr>
          <a:lstStyle/>
          <a:p>
            <a:r>
              <a:rPr lang="es-ES" dirty="0"/>
              <a:t>UVA Price (1991)</a:t>
            </a:r>
          </a:p>
          <a:p>
            <a:r>
              <a:rPr lang="es-ES" dirty="0"/>
              <a:t>Andalusí  Honor Price (2001)</a:t>
            </a:r>
          </a:p>
          <a:p>
            <a:r>
              <a:rPr lang="es-ES" dirty="0" err="1"/>
              <a:t>Merit</a:t>
            </a:r>
            <a:r>
              <a:rPr lang="es-ES" dirty="0"/>
              <a:t> </a:t>
            </a:r>
            <a:r>
              <a:rPr lang="es-ES" dirty="0" err="1"/>
              <a:t>Badge</a:t>
            </a:r>
            <a:r>
              <a:rPr lang="es-ES" dirty="0"/>
              <a:t> </a:t>
            </a:r>
            <a:r>
              <a:rPr lang="es-ES" dirty="0" err="1"/>
              <a:t>by</a:t>
            </a:r>
            <a:r>
              <a:rPr lang="es-ES" dirty="0"/>
              <a:t> Guardia Civil (2002)</a:t>
            </a:r>
          </a:p>
          <a:p>
            <a:r>
              <a:rPr lang="es-ES" b="1" dirty="0"/>
              <a:t>Hero of </a:t>
            </a:r>
            <a:r>
              <a:rPr lang="es-ES" b="1" dirty="0" err="1"/>
              <a:t>the</a:t>
            </a:r>
            <a:r>
              <a:rPr lang="es-ES" b="1" dirty="0"/>
              <a:t> </a:t>
            </a:r>
            <a:r>
              <a:rPr lang="es-ES" b="1" dirty="0" err="1"/>
              <a:t>year</a:t>
            </a:r>
            <a:r>
              <a:rPr lang="es-ES" b="1" dirty="0"/>
              <a:t> </a:t>
            </a:r>
            <a:r>
              <a:rPr lang="es-ES" b="1" dirty="0" err="1"/>
              <a:t>by</a:t>
            </a:r>
            <a:r>
              <a:rPr lang="es-ES" b="1" dirty="0"/>
              <a:t> </a:t>
            </a:r>
            <a:r>
              <a:rPr lang="es-ES" b="1" i="1" dirty="0"/>
              <a:t>Time </a:t>
            </a:r>
            <a:r>
              <a:rPr lang="es-ES" b="1" dirty="0"/>
              <a:t>(2003)</a:t>
            </a:r>
          </a:p>
          <a:p>
            <a:r>
              <a:rPr lang="es-ES" dirty="0"/>
              <a:t>Mundo Negro Price (2006)</a:t>
            </a:r>
          </a:p>
          <a:p>
            <a:r>
              <a:rPr lang="es-ES" dirty="0"/>
              <a:t>Gold </a:t>
            </a:r>
            <a:r>
              <a:rPr lang="es-ES" dirty="0" err="1"/>
              <a:t>medal</a:t>
            </a:r>
            <a:r>
              <a:rPr lang="es-ES" dirty="0"/>
              <a:t> of Ciudad de </a:t>
            </a:r>
            <a:r>
              <a:rPr lang="es-ES" dirty="0" smtClean="0"/>
              <a:t>Algeciras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32" t="-546" r="30222" b="8296"/>
          <a:stretch/>
        </p:blipFill>
        <p:spPr>
          <a:xfrm>
            <a:off x="7059168" y="838460"/>
            <a:ext cx="3474720" cy="5028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803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47928"/>
          </a:xfrm>
        </p:spPr>
        <p:txBody>
          <a:bodyPr/>
          <a:lstStyle/>
          <a:p>
            <a:r>
              <a:rPr lang="es-ES" dirty="0" err="1" smtClean="0"/>
              <a:t>Argumentation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71600" y="1633728"/>
            <a:ext cx="9601200" cy="4233672"/>
          </a:xfrm>
        </p:spPr>
        <p:txBody>
          <a:bodyPr/>
          <a:lstStyle/>
          <a:p>
            <a:pPr marL="0" indent="0">
              <a:buNone/>
            </a:pPr>
            <a:r>
              <a:rPr lang="es-ES" dirty="0" smtClean="0"/>
              <a:t>He has </a:t>
            </a:r>
            <a:r>
              <a:rPr lang="es-ES" dirty="0" err="1" smtClean="0"/>
              <a:t>transform</a:t>
            </a:r>
            <a:r>
              <a:rPr lang="es-ES" dirty="0" smtClean="0"/>
              <a:t> </a:t>
            </a:r>
            <a:r>
              <a:rPr lang="es-ES" dirty="0" err="1" smtClean="0"/>
              <a:t>his</a:t>
            </a:r>
            <a:r>
              <a:rPr lang="es-ES" dirty="0" smtClean="0"/>
              <a:t> </a:t>
            </a:r>
            <a:r>
              <a:rPr lang="es-ES" dirty="0" err="1" smtClean="0"/>
              <a:t>own</a:t>
            </a:r>
            <a:r>
              <a:rPr lang="es-ES" dirty="0" smtClean="0"/>
              <a:t> </a:t>
            </a:r>
            <a:r>
              <a:rPr lang="es-ES" dirty="0" err="1" smtClean="0"/>
              <a:t>house</a:t>
            </a:r>
            <a:r>
              <a:rPr lang="es-ES" dirty="0" smtClean="0"/>
              <a:t> </a:t>
            </a:r>
            <a:r>
              <a:rPr lang="es-ES" dirty="0" err="1" smtClean="0"/>
              <a:t>into</a:t>
            </a:r>
            <a:r>
              <a:rPr lang="es-ES" dirty="0" smtClean="0"/>
              <a:t> a </a:t>
            </a:r>
            <a:r>
              <a:rPr lang="es-ES" dirty="0" err="1" smtClean="0"/>
              <a:t>shelter</a:t>
            </a:r>
            <a:r>
              <a:rPr lang="es-ES" dirty="0" smtClean="0"/>
              <a:t>. </a:t>
            </a:r>
            <a:r>
              <a:rPr lang="es-ES" dirty="0" err="1" smtClean="0"/>
              <a:t>Also</a:t>
            </a:r>
            <a:r>
              <a:rPr lang="es-ES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Algeciras, </a:t>
            </a:r>
            <a:r>
              <a:rPr lang="en-US" dirty="0" smtClean="0"/>
              <a:t>he had  run </a:t>
            </a:r>
            <a:r>
              <a:rPr lang="en-US" dirty="0"/>
              <a:t>a house called "</a:t>
            </a:r>
            <a:r>
              <a:rPr lang="en-US" dirty="0" err="1"/>
              <a:t>Virgen</a:t>
            </a:r>
            <a:r>
              <a:rPr lang="en-US" dirty="0"/>
              <a:t> de la </a:t>
            </a:r>
            <a:r>
              <a:rPr lang="en-US" dirty="0" err="1"/>
              <a:t>palma</a:t>
            </a:r>
            <a:r>
              <a:rPr lang="en-US" dirty="0"/>
              <a:t>" where he </a:t>
            </a:r>
            <a:r>
              <a:rPr lang="en-US" dirty="0" smtClean="0"/>
              <a:t>hosts </a:t>
            </a:r>
            <a:r>
              <a:rPr lang="en-US" dirty="0"/>
              <a:t>elderly homeless </a:t>
            </a:r>
            <a:r>
              <a:rPr lang="en-US" dirty="0" smtClean="0"/>
              <a:t>people. </a:t>
            </a: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He has </a:t>
            </a:r>
            <a:r>
              <a:rPr lang="es-ES" dirty="0" err="1" smtClean="0"/>
              <a:t>given</a:t>
            </a:r>
            <a:r>
              <a:rPr lang="es-ES" dirty="0" smtClean="0"/>
              <a:t> </a:t>
            </a:r>
            <a:r>
              <a:rPr lang="es-ES" dirty="0" err="1" smtClean="0"/>
              <a:t>them</a:t>
            </a:r>
            <a:r>
              <a:rPr lang="es-ES" dirty="0" smtClean="0"/>
              <a:t> </a:t>
            </a:r>
            <a:r>
              <a:rPr lang="es-ES" dirty="0" err="1" smtClean="0"/>
              <a:t>also</a:t>
            </a:r>
            <a:r>
              <a:rPr lang="es-ES" dirty="0" smtClean="0"/>
              <a:t> </a:t>
            </a:r>
            <a:r>
              <a:rPr lang="es-ES" dirty="0" err="1" smtClean="0"/>
              <a:t>money</a:t>
            </a:r>
            <a:r>
              <a:rPr lang="es-ES" dirty="0" smtClean="0"/>
              <a:t>, </a:t>
            </a:r>
            <a:r>
              <a:rPr lang="es-ES" dirty="0" err="1" smtClean="0"/>
              <a:t>food</a:t>
            </a:r>
            <a:r>
              <a:rPr lang="es-ES" dirty="0" smtClean="0"/>
              <a:t>, </a:t>
            </a:r>
            <a:r>
              <a:rPr lang="es-ES" dirty="0" err="1" smtClean="0"/>
              <a:t>clothing</a:t>
            </a:r>
            <a:r>
              <a:rPr lang="es-ES" dirty="0" smtClean="0"/>
              <a:t> and </a:t>
            </a:r>
            <a:r>
              <a:rPr lang="es-ES" dirty="0" err="1" smtClean="0"/>
              <a:t>support</a:t>
            </a:r>
            <a:r>
              <a:rPr lang="es-ES" dirty="0" smtClean="0"/>
              <a:t>.</a:t>
            </a:r>
          </a:p>
          <a:p>
            <a:pPr marL="0" indent="0">
              <a:buNone/>
            </a:pP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majority</a:t>
            </a:r>
            <a:r>
              <a:rPr lang="es-ES" dirty="0" smtClean="0"/>
              <a:t> of </a:t>
            </a:r>
            <a:r>
              <a:rPr lang="es-ES" dirty="0" err="1" smtClean="0"/>
              <a:t>his</a:t>
            </a:r>
            <a:r>
              <a:rPr lang="es-ES" dirty="0" smtClean="0"/>
              <a:t> </a:t>
            </a:r>
            <a:r>
              <a:rPr lang="es-ES" dirty="0" err="1" smtClean="0"/>
              <a:t>life</a:t>
            </a:r>
            <a:r>
              <a:rPr lang="es-ES" dirty="0" smtClean="0"/>
              <a:t> he </a:t>
            </a:r>
            <a:r>
              <a:rPr lang="es-ES" dirty="0" err="1" smtClean="0"/>
              <a:t>haven’t</a:t>
            </a:r>
            <a:r>
              <a:rPr lang="es-ES" dirty="0" smtClean="0"/>
              <a:t>  </a:t>
            </a:r>
            <a:r>
              <a:rPr lang="es-ES" dirty="0" err="1" smtClean="0"/>
              <a:t>had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help</a:t>
            </a:r>
            <a:r>
              <a:rPr lang="es-ES" dirty="0" smtClean="0"/>
              <a:t> of superior </a:t>
            </a:r>
            <a:r>
              <a:rPr lang="es-ES" dirty="0" err="1" smtClean="0"/>
              <a:t>authorities</a:t>
            </a:r>
            <a:r>
              <a:rPr lang="es-ES" dirty="0" smtClean="0"/>
              <a:t> and </a:t>
            </a:r>
            <a:r>
              <a:rPr lang="es-ES" dirty="0" err="1" smtClean="0"/>
              <a:t>goverment</a:t>
            </a:r>
            <a:r>
              <a:rPr lang="es-ES" dirty="0" smtClean="0"/>
              <a:t>.</a:t>
            </a:r>
          </a:p>
          <a:p>
            <a:pPr marL="0" indent="0">
              <a:buNone/>
            </a:pPr>
            <a:r>
              <a:rPr lang="es-ES" dirty="0" err="1" smtClean="0"/>
              <a:t>His</a:t>
            </a:r>
            <a:r>
              <a:rPr lang="es-ES" dirty="0" smtClean="0"/>
              <a:t> </a:t>
            </a:r>
            <a:r>
              <a:rPr lang="es-ES" dirty="0" err="1" smtClean="0"/>
              <a:t>humanitarian</a:t>
            </a:r>
            <a:r>
              <a:rPr lang="es-ES" dirty="0" smtClean="0"/>
              <a:t> </a:t>
            </a:r>
            <a:r>
              <a:rPr lang="es-ES" dirty="0" err="1" smtClean="0"/>
              <a:t>work</a:t>
            </a:r>
            <a:r>
              <a:rPr lang="es-ES" dirty="0" smtClean="0"/>
              <a:t> </a:t>
            </a:r>
            <a:r>
              <a:rPr lang="es-ES" dirty="0" err="1" smtClean="0"/>
              <a:t>made</a:t>
            </a:r>
            <a:r>
              <a:rPr lang="es-ES" dirty="0" smtClean="0"/>
              <a:t> posible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worthy</a:t>
            </a:r>
            <a:r>
              <a:rPr lang="es-ES" dirty="0" smtClean="0"/>
              <a:t> </a:t>
            </a:r>
            <a:r>
              <a:rPr lang="es-ES" dirty="0" err="1" smtClean="0"/>
              <a:t>life</a:t>
            </a:r>
            <a:r>
              <a:rPr lang="es-ES" dirty="0" smtClean="0"/>
              <a:t> of </a:t>
            </a:r>
            <a:r>
              <a:rPr lang="es-ES" dirty="0" err="1" smtClean="0"/>
              <a:t>lots</a:t>
            </a:r>
            <a:r>
              <a:rPr lang="es-ES" dirty="0" smtClean="0"/>
              <a:t> of </a:t>
            </a:r>
            <a:r>
              <a:rPr lang="es-ES" dirty="0" err="1" smtClean="0"/>
              <a:t>pregnant</a:t>
            </a:r>
            <a:r>
              <a:rPr lang="es-ES" dirty="0" smtClean="0"/>
              <a:t> </a:t>
            </a:r>
            <a:r>
              <a:rPr lang="es-ES" dirty="0" err="1" smtClean="0"/>
              <a:t>women</a:t>
            </a:r>
            <a:r>
              <a:rPr lang="es-ES" dirty="0" smtClean="0"/>
              <a:t> and </a:t>
            </a:r>
            <a:r>
              <a:rPr lang="es-ES" dirty="0" err="1" smtClean="0"/>
              <a:t>children</a:t>
            </a:r>
            <a:r>
              <a:rPr lang="es-ES" dirty="0" smtClean="0"/>
              <a:t> </a:t>
            </a:r>
            <a:r>
              <a:rPr lang="es-ES" dirty="0" err="1" smtClean="0"/>
              <a:t>from</a:t>
            </a:r>
            <a:r>
              <a:rPr lang="es-ES" dirty="0" smtClean="0"/>
              <a:t> </a:t>
            </a:r>
            <a:r>
              <a:rPr lang="es-ES" dirty="0" err="1" smtClean="0"/>
              <a:t>Africa</a:t>
            </a:r>
            <a:r>
              <a:rPr lang="es-ES" dirty="0" smtClean="0"/>
              <a:t>.</a:t>
            </a:r>
          </a:p>
          <a:p>
            <a:pPr marL="0" indent="0">
              <a:buNone/>
            </a:pPr>
            <a:r>
              <a:rPr lang="es-ES" dirty="0" err="1" smtClean="0"/>
              <a:t>Currently</a:t>
            </a:r>
            <a:r>
              <a:rPr lang="es-ES" dirty="0" smtClean="0"/>
              <a:t> he leads </a:t>
            </a:r>
            <a:r>
              <a:rPr lang="es-ES" dirty="0" err="1" smtClean="0"/>
              <a:t>an</a:t>
            </a:r>
            <a:r>
              <a:rPr lang="es-ES" dirty="0" smtClean="0"/>
              <a:t> ONG </a:t>
            </a:r>
            <a:r>
              <a:rPr lang="es-ES" dirty="0" err="1" smtClean="0"/>
              <a:t>called</a:t>
            </a:r>
            <a:r>
              <a:rPr lang="es-ES" dirty="0" smtClean="0"/>
              <a:t> </a:t>
            </a:r>
            <a:r>
              <a:rPr lang="es-ES" i="1" dirty="0" smtClean="0"/>
              <a:t>Cruz Blanca.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2837" y="3869245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361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Thanks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attention</a:t>
            </a:r>
            <a:r>
              <a:rPr lang="es-ES" dirty="0" smtClean="0"/>
              <a:t>.</a:t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sz="2700" dirty="0" smtClean="0"/>
              <a:t>“Padre Patera </a:t>
            </a:r>
            <a:r>
              <a:rPr lang="es-ES" sz="2700" dirty="0" err="1" smtClean="0"/>
              <a:t>always</a:t>
            </a:r>
            <a:r>
              <a:rPr lang="es-ES" sz="2700" dirty="0" smtClean="0"/>
              <a:t> </a:t>
            </a:r>
            <a:r>
              <a:rPr lang="es-ES" sz="2700" dirty="0" err="1" smtClean="0"/>
              <a:t>understood</a:t>
            </a:r>
            <a:r>
              <a:rPr lang="es-ES" sz="2700" dirty="0" smtClean="0"/>
              <a:t/>
            </a:r>
            <a:br>
              <a:rPr lang="es-ES" sz="2700" dirty="0" smtClean="0"/>
            </a:br>
            <a:r>
              <a:rPr lang="es-ES" sz="2700" dirty="0" smtClean="0"/>
              <a:t> </a:t>
            </a:r>
            <a:r>
              <a:rPr lang="es-ES" sz="2700" dirty="0" err="1" smtClean="0"/>
              <a:t>that</a:t>
            </a:r>
            <a:r>
              <a:rPr lang="es-ES" sz="2700" dirty="0" smtClean="0"/>
              <a:t> </a:t>
            </a:r>
            <a:r>
              <a:rPr lang="es-ES" sz="2700" dirty="0" err="1" smtClean="0"/>
              <a:t>his</a:t>
            </a:r>
            <a:r>
              <a:rPr lang="es-ES" sz="2700" dirty="0" smtClean="0"/>
              <a:t> </a:t>
            </a:r>
            <a:r>
              <a:rPr lang="es-ES" sz="2700" dirty="0" err="1" smtClean="0"/>
              <a:t>fate</a:t>
            </a:r>
            <a:r>
              <a:rPr lang="es-ES" sz="2700" dirty="0"/>
              <a:t> </a:t>
            </a:r>
            <a:r>
              <a:rPr lang="es-ES" sz="2700" dirty="0" err="1" smtClean="0"/>
              <a:t>was</a:t>
            </a:r>
            <a:r>
              <a:rPr lang="es-ES" sz="2700" dirty="0" smtClean="0"/>
              <a:t> </a:t>
            </a:r>
            <a:r>
              <a:rPr lang="es-ES" sz="2700" dirty="0" err="1" smtClean="0"/>
              <a:t>help</a:t>
            </a:r>
            <a:r>
              <a:rPr lang="es-ES" sz="2700" dirty="0" smtClean="0"/>
              <a:t> </a:t>
            </a:r>
            <a:r>
              <a:rPr lang="es-ES" sz="2700" dirty="0" err="1" smtClean="0"/>
              <a:t>the</a:t>
            </a:r>
            <a:r>
              <a:rPr lang="es-ES" sz="2700" dirty="0" smtClean="0"/>
              <a:t> </a:t>
            </a:r>
            <a:r>
              <a:rPr lang="es-ES" sz="2700" dirty="0" err="1" smtClean="0"/>
              <a:t>needed</a:t>
            </a:r>
            <a:r>
              <a:rPr lang="es-ES" sz="2700" dirty="0" smtClean="0"/>
              <a:t>”</a:t>
            </a:r>
            <a:endParaRPr lang="es-ES" sz="2700" dirty="0"/>
          </a:p>
        </p:txBody>
      </p:sp>
      <p:pic>
        <p:nvPicPr>
          <p:cNvPr id="2050" name="Picture 2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727" y="2171700"/>
            <a:ext cx="4648073" cy="3625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000276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TM10001105[[fn=Recorte]]</Template>
  <TotalTime>103</TotalTime>
  <Words>134</Words>
  <Application>Microsoft Office PowerPoint</Application>
  <PresentationFormat>Panorámica</PresentationFormat>
  <Paragraphs>30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Franklin Gothic Book</vt:lpstr>
      <vt:lpstr>inherit</vt:lpstr>
      <vt:lpstr>Crop</vt:lpstr>
      <vt:lpstr>Isidoro macías  </vt:lpstr>
      <vt:lpstr>Biography</vt:lpstr>
      <vt:lpstr>Commitment for Human Rights</vt:lpstr>
      <vt:lpstr>Awards</vt:lpstr>
      <vt:lpstr>Argumentation</vt:lpstr>
      <vt:lpstr>Thanks for your attention.     “Padre Patera always understood  that his fate was help the needed”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Isidoro macías</dc:title>
  <dc:creator>Estrella M</dc:creator>
  <cp:lastModifiedBy>Estrella M</cp:lastModifiedBy>
  <cp:revision>12</cp:revision>
  <dcterms:created xsi:type="dcterms:W3CDTF">2019-03-12T16:21:32Z</dcterms:created>
  <dcterms:modified xsi:type="dcterms:W3CDTF">2019-03-12T18:05:29Z</dcterms:modified>
</cp:coreProperties>
</file>