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CCFF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C648-6DF4-4F1D-BC88-88AD618BCC13}" type="datetimeFigureOut">
              <a:rPr lang="el-GR" smtClean="0"/>
              <a:pPr/>
              <a:t>7/3/2019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423A-418C-4B88-9B13-1EC3519AF1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C648-6DF4-4F1D-BC88-88AD618BCC13}" type="datetimeFigureOut">
              <a:rPr lang="el-GR" smtClean="0"/>
              <a:pPr/>
              <a:t>7/3/2019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423A-418C-4B88-9B13-1EC3519AF1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C648-6DF4-4F1D-BC88-88AD618BCC13}" type="datetimeFigureOut">
              <a:rPr lang="el-GR" smtClean="0"/>
              <a:pPr/>
              <a:t>7/3/2019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423A-418C-4B88-9B13-1EC3519AF1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C648-6DF4-4F1D-BC88-88AD618BCC13}" type="datetimeFigureOut">
              <a:rPr lang="el-GR" smtClean="0"/>
              <a:pPr/>
              <a:t>7/3/2019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423A-418C-4B88-9B13-1EC3519AF1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C648-6DF4-4F1D-BC88-88AD618BCC13}" type="datetimeFigureOut">
              <a:rPr lang="el-GR" smtClean="0"/>
              <a:pPr/>
              <a:t>7/3/2019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423A-418C-4B88-9B13-1EC3519AF1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C648-6DF4-4F1D-BC88-88AD618BCC13}" type="datetimeFigureOut">
              <a:rPr lang="el-GR" smtClean="0"/>
              <a:pPr/>
              <a:t>7/3/2019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423A-418C-4B88-9B13-1EC3519AF1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C648-6DF4-4F1D-BC88-88AD618BCC13}" type="datetimeFigureOut">
              <a:rPr lang="el-GR" smtClean="0"/>
              <a:pPr/>
              <a:t>7/3/2019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423A-418C-4B88-9B13-1EC3519AF1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C648-6DF4-4F1D-BC88-88AD618BCC13}" type="datetimeFigureOut">
              <a:rPr lang="el-GR" smtClean="0"/>
              <a:pPr/>
              <a:t>7/3/2019</a:t>
            </a:fld>
            <a:endParaRPr 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9F423A-418C-4B88-9B13-1EC3519AF16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C648-6DF4-4F1D-BC88-88AD618BCC13}" type="datetimeFigureOut">
              <a:rPr lang="el-GR" smtClean="0"/>
              <a:pPr/>
              <a:t>7/3/2019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423A-418C-4B88-9B13-1EC3519AF1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C648-6DF4-4F1D-BC88-88AD618BCC13}" type="datetimeFigureOut">
              <a:rPr lang="el-GR" smtClean="0"/>
              <a:pPr/>
              <a:t>7/3/2019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C9F423A-418C-4B88-9B13-1EC3519AF1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7D9C648-6DF4-4F1D-BC88-88AD618BCC13}" type="datetimeFigureOut">
              <a:rPr lang="el-GR" smtClean="0"/>
              <a:pPr/>
              <a:t>7/3/2019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423A-418C-4B88-9B13-1EC3519AF1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λεύθερη σχεδίαση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7D9C648-6DF4-4F1D-BC88-88AD618BCC13}" type="datetimeFigureOut">
              <a:rPr lang="el-GR" smtClean="0"/>
              <a:pPr/>
              <a:t>7/3/2019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C9F423A-418C-4B88-9B13-1EC3519AF16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27584" y="980728"/>
            <a:ext cx="6048672" cy="6605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Candara" pitchFamily="34" charset="0"/>
              </a:rPr>
              <a:t>ELENI KARAGIANNI</a:t>
            </a:r>
            <a:r>
              <a:rPr lang="el-GR" sz="4800" dirty="0" smtClean="0">
                <a:latin typeface="Candara" pitchFamily="34" charset="0"/>
              </a:rPr>
              <a:t> </a:t>
            </a:r>
            <a:endParaRPr lang="el-GR" sz="4800" dirty="0">
              <a:latin typeface="Candar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7603" y="2132855"/>
            <a:ext cx="6156685" cy="4104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7524328" y="6237312"/>
            <a:ext cx="13260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99CCFF"/>
                </a:solidFill>
              </a:rPr>
              <a:t>March, 2019</a:t>
            </a:r>
            <a:endParaRPr lang="el-GR" sz="1600" i="1" dirty="0">
              <a:solidFill>
                <a:srgbClr val="99CCFF"/>
              </a:solidFill>
            </a:endParaRP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5580112" y="116632"/>
            <a:ext cx="3396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99CCFF"/>
                </a:solidFill>
              </a:rPr>
              <a:t>5</a:t>
            </a:r>
            <a:r>
              <a:rPr lang="en-US" sz="1600" i="1" baseline="30000" dirty="0" smtClean="0">
                <a:solidFill>
                  <a:srgbClr val="99CCFF"/>
                </a:solidFill>
              </a:rPr>
              <a:t>th</a:t>
            </a:r>
            <a:r>
              <a:rPr lang="en-US" sz="1600" i="1" dirty="0" smtClean="0">
                <a:solidFill>
                  <a:srgbClr val="99CCFF"/>
                </a:solidFill>
              </a:rPr>
              <a:t> Lyceum of Thessaloniki, Greece</a:t>
            </a:r>
            <a:endParaRPr lang="el-GR" sz="1600" i="1" dirty="0">
              <a:solidFill>
                <a:srgbClr val="99CC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71600" y="274638"/>
            <a:ext cx="6953200" cy="1143000"/>
          </a:xfrm>
        </p:spPr>
        <p:txBody>
          <a:bodyPr>
            <a:normAutofit/>
          </a:bodyPr>
          <a:lstStyle/>
          <a:p>
            <a:r>
              <a:rPr lang="en-US" sz="3600" u="sng" dirty="0" smtClean="0"/>
              <a:t>HER STUDIES:</a:t>
            </a:r>
            <a:endParaRPr lang="el-GR" sz="3600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7859216" cy="4713387"/>
          </a:xfrm>
        </p:spPr>
        <p:txBody>
          <a:bodyPr>
            <a:normAutofit/>
          </a:bodyPr>
          <a:lstStyle/>
          <a:p>
            <a:r>
              <a:rPr lang="en-US" sz="2750" dirty="0" smtClean="0">
                <a:latin typeface="Candara" pitchFamily="34" charset="0"/>
              </a:rPr>
              <a:t>She studied freehand drawing (1990-1992) at the lab of the artist Nikos </a:t>
            </a:r>
            <a:r>
              <a:rPr lang="en-US" sz="2750" dirty="0" err="1" smtClean="0">
                <a:latin typeface="Candara" pitchFamily="34" charset="0"/>
              </a:rPr>
              <a:t>Stefos</a:t>
            </a:r>
            <a:r>
              <a:rPr lang="en-US" sz="2750" dirty="0" smtClean="0">
                <a:latin typeface="Candara" pitchFamily="34" charset="0"/>
              </a:rPr>
              <a:t>.</a:t>
            </a:r>
          </a:p>
          <a:p>
            <a:r>
              <a:rPr lang="en-US" sz="2750" dirty="0" smtClean="0">
                <a:latin typeface="Candara" pitchFamily="34" charset="0"/>
              </a:rPr>
              <a:t>She graduated School of Fine Arts (1992-1997) having a degree at drawing, mixed techniques, engraving, history of art and pedagogy.</a:t>
            </a:r>
          </a:p>
          <a:p>
            <a:r>
              <a:rPr lang="en-US" sz="2750" dirty="0" smtClean="0">
                <a:latin typeface="Candara" pitchFamily="34" charset="0"/>
              </a:rPr>
              <a:t>At 2008 she finished her postgraduate studies at the Humanitarian Studies School learning about  the development of the child in the social environment</a:t>
            </a:r>
            <a:r>
              <a:rPr lang="el-GR" sz="2750" dirty="0" smtClean="0">
                <a:latin typeface="Candara" pitchFamily="34" charset="0"/>
              </a:rPr>
              <a:t> </a:t>
            </a:r>
            <a:r>
              <a:rPr lang="en-US" sz="2750" dirty="0" smtClean="0">
                <a:latin typeface="Candara" pitchFamily="34" charset="0"/>
              </a:rPr>
              <a:t>and about cultural and social inequalities</a:t>
            </a:r>
          </a:p>
          <a:p>
            <a:endParaRPr lang="el-GR" sz="2750" dirty="0"/>
          </a:p>
        </p:txBody>
      </p:sp>
      <p:sp>
        <p:nvSpPr>
          <p:cNvPr id="4" name="3 - TextBox"/>
          <p:cNvSpPr txBox="1"/>
          <p:nvPr/>
        </p:nvSpPr>
        <p:spPr>
          <a:xfrm>
            <a:off x="7524328" y="6237312"/>
            <a:ext cx="13260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99CCFF"/>
                </a:solidFill>
              </a:rPr>
              <a:t>March, 2019</a:t>
            </a:r>
            <a:endParaRPr lang="el-GR" sz="1600" i="1" dirty="0">
              <a:solidFill>
                <a:srgbClr val="99CCFF"/>
              </a:solidFill>
            </a:endParaRPr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- TextBox"/>
          <p:cNvSpPr txBox="1"/>
          <p:nvPr/>
        </p:nvSpPr>
        <p:spPr>
          <a:xfrm>
            <a:off x="5580112" y="116632"/>
            <a:ext cx="3396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99CCFF"/>
                </a:solidFill>
              </a:rPr>
              <a:t>5</a:t>
            </a:r>
            <a:r>
              <a:rPr lang="en-US" sz="1600" i="1" baseline="30000" dirty="0" smtClean="0">
                <a:solidFill>
                  <a:srgbClr val="99CCFF"/>
                </a:solidFill>
              </a:rPr>
              <a:t>th</a:t>
            </a:r>
            <a:r>
              <a:rPr lang="en-US" sz="1600" i="1" dirty="0" smtClean="0">
                <a:solidFill>
                  <a:srgbClr val="99CCFF"/>
                </a:solidFill>
              </a:rPr>
              <a:t> Lyceum of Thessaloniki, Greece</a:t>
            </a:r>
            <a:endParaRPr lang="el-GR" sz="1600" i="1" dirty="0">
              <a:solidFill>
                <a:srgbClr val="99CC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99592" y="548680"/>
            <a:ext cx="7025208" cy="868958"/>
          </a:xfrm>
        </p:spPr>
        <p:txBody>
          <a:bodyPr/>
          <a:lstStyle/>
          <a:p>
            <a:r>
              <a:rPr lang="en-US" sz="3600" u="sng" dirty="0" smtClean="0"/>
              <a:t>LECTURES:</a:t>
            </a:r>
            <a:r>
              <a:rPr lang="en-US" u="sng" dirty="0" smtClean="0"/>
              <a:t> </a:t>
            </a:r>
            <a:endParaRPr lang="el-GR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525963"/>
          </a:xfrm>
        </p:spPr>
        <p:txBody>
          <a:bodyPr/>
          <a:lstStyle/>
          <a:p>
            <a:r>
              <a:rPr lang="en-US" dirty="0" smtClean="0">
                <a:latin typeface="Candara" pitchFamily="34" charset="0"/>
              </a:rPr>
              <a:t>The latest years she participates as a lecturer in educational seminars and conferences proposing  new ideas of visual arts in schools</a:t>
            </a:r>
          </a:p>
          <a:p>
            <a:pPr marL="36576" indent="0">
              <a:buNone/>
            </a:pPr>
            <a:endParaRPr lang="en-US" dirty="0" smtClean="0">
              <a:latin typeface="Candara" pitchFamily="34" charset="0"/>
            </a:endParaRPr>
          </a:p>
          <a:p>
            <a:pPr>
              <a:buNone/>
            </a:pPr>
            <a:r>
              <a:rPr lang="en-US" dirty="0" smtClean="0">
                <a:latin typeface="Candara" pitchFamily="34" charset="0"/>
              </a:rPr>
              <a:t>		</a:t>
            </a:r>
            <a:r>
              <a:rPr lang="en-US" i="1" dirty="0" smtClean="0">
                <a:latin typeface="Candara" pitchFamily="34" charset="0"/>
              </a:rPr>
              <a:t>e.g. The art as an implement of</a:t>
            </a:r>
            <a:r>
              <a:rPr lang="el-GR" i="1" dirty="0" smtClean="0">
                <a:latin typeface="Candara" pitchFamily="34" charset="0"/>
              </a:rPr>
              <a:t> </a:t>
            </a:r>
            <a:r>
              <a:rPr lang="en-US" i="1" dirty="0" smtClean="0">
                <a:latin typeface="Candara" pitchFamily="34" charset="0"/>
              </a:rPr>
              <a:t>claiming human rights in the school community, education in refugees and art </a:t>
            </a:r>
            <a:r>
              <a:rPr lang="en-US" i="1" dirty="0" err="1" smtClean="0">
                <a:latin typeface="Candara" pitchFamily="34" charset="0"/>
              </a:rPr>
              <a:t>e.t.c</a:t>
            </a:r>
            <a:r>
              <a:rPr lang="en-US" i="1" dirty="0" smtClean="0">
                <a:latin typeface="Candara" pitchFamily="34" charset="0"/>
              </a:rPr>
              <a:t>.</a:t>
            </a:r>
            <a:endParaRPr lang="el-GR" i="1" dirty="0">
              <a:latin typeface="Candara" pitchFamily="34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7524328" y="6237312"/>
            <a:ext cx="13260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99CCFF"/>
                </a:solidFill>
              </a:rPr>
              <a:t>March, 2019</a:t>
            </a:r>
            <a:endParaRPr lang="el-GR" sz="1600" i="1" dirty="0">
              <a:solidFill>
                <a:srgbClr val="99CCFF"/>
              </a:solidFill>
            </a:endParaRPr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TextBox"/>
          <p:cNvSpPr txBox="1"/>
          <p:nvPr/>
        </p:nvSpPr>
        <p:spPr>
          <a:xfrm>
            <a:off x="5580112" y="116632"/>
            <a:ext cx="3396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99CCFF"/>
                </a:solidFill>
              </a:rPr>
              <a:t>5</a:t>
            </a:r>
            <a:r>
              <a:rPr lang="en-US" sz="1600" i="1" baseline="30000" dirty="0" smtClean="0">
                <a:solidFill>
                  <a:srgbClr val="99CCFF"/>
                </a:solidFill>
              </a:rPr>
              <a:t>th</a:t>
            </a:r>
            <a:r>
              <a:rPr lang="en-US" sz="1600" i="1" dirty="0" smtClean="0">
                <a:solidFill>
                  <a:srgbClr val="99CCFF"/>
                </a:solidFill>
              </a:rPr>
              <a:t> Lyceum of Thessaloniki, Greece</a:t>
            </a:r>
            <a:endParaRPr lang="el-GR" sz="1600" i="1" dirty="0">
              <a:solidFill>
                <a:srgbClr val="99CC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27584" y="304846"/>
            <a:ext cx="7097216" cy="1143000"/>
          </a:xfrm>
        </p:spPr>
        <p:txBody>
          <a:bodyPr/>
          <a:lstStyle/>
          <a:p>
            <a:r>
              <a:rPr lang="en-US" sz="3600" u="sng" dirty="0" smtClean="0"/>
              <a:t>RESEARCH PROJECTS:</a:t>
            </a:r>
            <a:r>
              <a:rPr lang="en-US" u="sng" dirty="0" smtClean="0"/>
              <a:t> </a:t>
            </a:r>
            <a:endParaRPr lang="el-GR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5823" y="1722306"/>
            <a:ext cx="8519483" cy="4806389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ndara" pitchFamily="34" charset="0"/>
              </a:rPr>
              <a:t>2014 – A mission in Rwanda – </a:t>
            </a:r>
            <a:r>
              <a:rPr lang="en-US" sz="2400" dirty="0" smtClean="0">
                <a:latin typeface="Candara" pitchFamily="34" charset="0"/>
              </a:rPr>
              <a:t>                                                      a </a:t>
            </a:r>
            <a:r>
              <a:rPr lang="en-US" sz="2400" dirty="0" smtClean="0">
                <a:latin typeface="Candara" pitchFamily="34" charset="0"/>
              </a:rPr>
              <a:t>European project: </a:t>
            </a:r>
            <a:r>
              <a:rPr lang="en-US" sz="2400" dirty="0" smtClean="0">
                <a:latin typeface="Candara" pitchFamily="34" charset="0"/>
              </a:rPr>
              <a:t>                                                    SENDMYFRIENDTOSCHOOL</a:t>
            </a:r>
            <a:endParaRPr lang="en-US" sz="2400" dirty="0" smtClean="0">
              <a:latin typeface="Candara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ndara" pitchFamily="34" charset="0"/>
              </a:rPr>
              <a:t>     This project was coordinated from Greece through Action Aid Hellas</a:t>
            </a:r>
          </a:p>
          <a:p>
            <a:r>
              <a:rPr lang="en-US" sz="2400" dirty="0" smtClean="0">
                <a:latin typeface="Candara" pitchFamily="34" charset="0"/>
              </a:rPr>
              <a:t>2016 – Participation in “Facing the street – Digital story telling” which was coordinated by APIS Institute in Ljubljana, Slovenia</a:t>
            </a:r>
          </a:p>
          <a:p>
            <a:r>
              <a:rPr lang="en-US" sz="2400" dirty="0" smtClean="0">
                <a:latin typeface="Candara" pitchFamily="34" charset="0"/>
              </a:rPr>
              <a:t>2016 – Took part in the work group of </a:t>
            </a:r>
            <a:r>
              <a:rPr lang="en-US" sz="2400" dirty="0" err="1" smtClean="0">
                <a:latin typeface="Candara" pitchFamily="34" charset="0"/>
              </a:rPr>
              <a:t>IncludU</a:t>
            </a:r>
            <a:r>
              <a:rPr lang="en-US" sz="2400" dirty="0" smtClean="0">
                <a:latin typeface="Candara" pitchFamily="34" charset="0"/>
              </a:rPr>
              <a:t> (educational program for pupils and teachers in principals of inclusion, which was coordinated by the University of Piraeus).</a:t>
            </a:r>
          </a:p>
        </p:txBody>
      </p:sp>
      <p:sp>
        <p:nvSpPr>
          <p:cNvPr id="4" name="3 - TextBox"/>
          <p:cNvSpPr txBox="1"/>
          <p:nvPr/>
        </p:nvSpPr>
        <p:spPr>
          <a:xfrm>
            <a:off x="7524328" y="6237312"/>
            <a:ext cx="13260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99CCFF"/>
                </a:solidFill>
              </a:rPr>
              <a:t>March, 2019</a:t>
            </a:r>
            <a:endParaRPr lang="el-GR" sz="1600" i="1" dirty="0">
              <a:solidFill>
                <a:srgbClr val="99CCFF"/>
              </a:solidFill>
            </a:endParaRPr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- TextBox"/>
          <p:cNvSpPr txBox="1"/>
          <p:nvPr/>
        </p:nvSpPr>
        <p:spPr>
          <a:xfrm>
            <a:off x="5580112" y="116632"/>
            <a:ext cx="3396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99CCFF"/>
                </a:solidFill>
              </a:rPr>
              <a:t>5</a:t>
            </a:r>
            <a:r>
              <a:rPr lang="en-US" sz="1600" i="1" baseline="30000" dirty="0" smtClean="0">
                <a:solidFill>
                  <a:srgbClr val="99CCFF"/>
                </a:solidFill>
              </a:rPr>
              <a:t>th</a:t>
            </a:r>
            <a:r>
              <a:rPr lang="en-US" sz="1600" i="1" dirty="0" smtClean="0">
                <a:solidFill>
                  <a:srgbClr val="99CCFF"/>
                </a:solidFill>
              </a:rPr>
              <a:t> Lyceum of Thessaloniki, Greece</a:t>
            </a:r>
            <a:endParaRPr lang="el-GR" sz="1600" i="1" dirty="0">
              <a:solidFill>
                <a:srgbClr val="99CC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923" y="764704"/>
            <a:ext cx="3627760" cy="18138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</a:t>
            </a:r>
            <a:r>
              <a:rPr lang="en-US" sz="3600" dirty="0" smtClean="0"/>
              <a:t>   </a:t>
            </a:r>
            <a:r>
              <a:rPr lang="en-US" sz="3600" u="sng" dirty="0" smtClean="0"/>
              <a:t>CULTURAL EVENTS – PROJECTS:</a:t>
            </a:r>
            <a:r>
              <a:rPr lang="en-US" u="sng" dirty="0" smtClean="0"/>
              <a:t> </a:t>
            </a:r>
            <a:endParaRPr lang="el-GR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ndara" pitchFamily="34" charset="0"/>
              </a:rPr>
              <a:t>She organized art projects such as “Childhood art Project”, where 24 artists speak about their childhood in various cultural centers like “</a:t>
            </a:r>
            <a:r>
              <a:rPr lang="en-US" sz="2800" dirty="0" err="1" smtClean="0">
                <a:latin typeface="Candara" pitchFamily="34" charset="0"/>
              </a:rPr>
              <a:t>Mitera</a:t>
            </a:r>
            <a:r>
              <a:rPr lang="en-US" sz="2800" dirty="0" smtClean="0">
                <a:latin typeface="Candara" pitchFamily="34" charset="0"/>
              </a:rPr>
              <a:t> Foundation”, “Melina </a:t>
            </a:r>
            <a:r>
              <a:rPr lang="en-US" sz="2800" dirty="0" err="1" smtClean="0">
                <a:latin typeface="Candara" pitchFamily="34" charset="0"/>
              </a:rPr>
              <a:t>Mercouri</a:t>
            </a:r>
            <a:r>
              <a:rPr lang="en-US" sz="2800" dirty="0" smtClean="0">
                <a:latin typeface="Candara" pitchFamily="34" charset="0"/>
              </a:rPr>
              <a:t>”.</a:t>
            </a:r>
          </a:p>
          <a:p>
            <a:r>
              <a:rPr lang="en-US" sz="2800" dirty="0" smtClean="0">
                <a:latin typeface="Candara" pitchFamily="34" charset="0"/>
              </a:rPr>
              <a:t>The last few years she organizes festivals of art and acceptance, at schools where she works as a teacher, which are open to the community.</a:t>
            </a:r>
          </a:p>
        </p:txBody>
      </p:sp>
      <p:sp>
        <p:nvSpPr>
          <p:cNvPr id="4" name="3 - TextBox"/>
          <p:cNvSpPr txBox="1"/>
          <p:nvPr/>
        </p:nvSpPr>
        <p:spPr>
          <a:xfrm>
            <a:off x="7524328" y="6237312"/>
            <a:ext cx="13260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99CCFF"/>
                </a:solidFill>
              </a:rPr>
              <a:t>March, 2019</a:t>
            </a:r>
            <a:endParaRPr lang="el-GR" sz="1600" i="1" dirty="0">
              <a:solidFill>
                <a:srgbClr val="99CCFF"/>
              </a:solidFill>
            </a:endParaRPr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- TextBox"/>
          <p:cNvSpPr txBox="1"/>
          <p:nvPr/>
        </p:nvSpPr>
        <p:spPr>
          <a:xfrm>
            <a:off x="5580112" y="116632"/>
            <a:ext cx="3396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99CCFF"/>
                </a:solidFill>
              </a:rPr>
              <a:t>5</a:t>
            </a:r>
            <a:r>
              <a:rPr lang="en-US" sz="1600" i="1" baseline="30000" dirty="0" smtClean="0">
                <a:solidFill>
                  <a:srgbClr val="99CCFF"/>
                </a:solidFill>
              </a:rPr>
              <a:t>th</a:t>
            </a:r>
            <a:r>
              <a:rPr lang="en-US" sz="1600" i="1" dirty="0" smtClean="0">
                <a:solidFill>
                  <a:srgbClr val="99CCFF"/>
                </a:solidFill>
              </a:rPr>
              <a:t> Lyceum of Thessaloniki, Greece</a:t>
            </a:r>
            <a:endParaRPr lang="el-GR" sz="1600" i="1" dirty="0">
              <a:solidFill>
                <a:srgbClr val="99CC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</a:t>
            </a:r>
            <a:r>
              <a:rPr lang="en-US" sz="3600" dirty="0" smtClean="0"/>
              <a:t>   </a:t>
            </a:r>
            <a:r>
              <a:rPr lang="en-US" sz="3600" u="sng" dirty="0" smtClean="0"/>
              <a:t>ACTIVITIES:</a:t>
            </a:r>
            <a:r>
              <a:rPr lang="en-US" u="sng" dirty="0" smtClean="0"/>
              <a:t> </a:t>
            </a:r>
            <a:endParaRPr lang="el-GR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06389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Candara" pitchFamily="34" charset="0"/>
              </a:rPr>
              <a:t>Foundational member and chairman of the non-profitable organization: Network of Art and Action  </a:t>
            </a:r>
            <a:r>
              <a:rPr lang="en-US" sz="2600" dirty="0">
                <a:latin typeface="Candara" pitchFamily="34" charset="0"/>
              </a:rPr>
              <a:t>(People with Balloons</a:t>
            </a:r>
            <a:r>
              <a:rPr lang="en-US" sz="2600" dirty="0" smtClean="0">
                <a:latin typeface="Candara" pitchFamily="34" charset="0"/>
              </a:rPr>
              <a:t>).</a:t>
            </a:r>
          </a:p>
          <a:p>
            <a:r>
              <a:rPr lang="en-US" sz="2600" dirty="0" smtClean="0">
                <a:latin typeface="Candara" pitchFamily="34" charset="0"/>
              </a:rPr>
              <a:t>This organization promotes the empowerment of vulnerable groups of people (refugees, sex workers</a:t>
            </a:r>
            <a:r>
              <a:rPr lang="el-GR" sz="2600" dirty="0" smtClean="0">
                <a:latin typeface="Candara" pitchFamily="34" charset="0"/>
              </a:rPr>
              <a:t>, </a:t>
            </a:r>
            <a:r>
              <a:rPr lang="en-US" sz="2600" dirty="0" smtClean="0">
                <a:latin typeface="Candara" pitchFamily="34" charset="0"/>
              </a:rPr>
              <a:t>HIV positive people) via art and offers connection between the educational community and the modern social needs.</a:t>
            </a:r>
          </a:p>
          <a:p>
            <a:pPr marL="36576" indent="0">
              <a:buNone/>
            </a:pPr>
            <a:endParaRPr lang="en-US" sz="2600" dirty="0" smtClean="0">
              <a:latin typeface="Candara" pitchFamily="34" charset="0"/>
            </a:endParaRPr>
          </a:p>
          <a:p>
            <a:r>
              <a:rPr lang="en-US" sz="2000" dirty="0" smtClean="0">
                <a:latin typeface="Candara" pitchFamily="34" charset="0"/>
              </a:rPr>
              <a:t>More here: http://balloonartpeople.blogspot.gr/p/blog-page_5.html</a:t>
            </a:r>
            <a:endParaRPr lang="en-US" sz="2000" dirty="0">
              <a:latin typeface="Candara" pitchFamily="34" charset="0"/>
            </a:endParaRPr>
          </a:p>
          <a:p>
            <a:endParaRPr lang="en-US" sz="2600" dirty="0" smtClean="0"/>
          </a:p>
        </p:txBody>
      </p:sp>
      <p:sp>
        <p:nvSpPr>
          <p:cNvPr id="4" name="3 - TextBox"/>
          <p:cNvSpPr txBox="1"/>
          <p:nvPr/>
        </p:nvSpPr>
        <p:spPr>
          <a:xfrm>
            <a:off x="7524328" y="6237312"/>
            <a:ext cx="13260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99CCFF"/>
                </a:solidFill>
              </a:rPr>
              <a:t>March, 2019</a:t>
            </a:r>
            <a:endParaRPr lang="el-GR" sz="1600" i="1" dirty="0">
              <a:solidFill>
                <a:srgbClr val="99CCFF"/>
              </a:solidFill>
            </a:endParaRPr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- TextBox"/>
          <p:cNvSpPr txBox="1"/>
          <p:nvPr/>
        </p:nvSpPr>
        <p:spPr>
          <a:xfrm>
            <a:off x="5580112" y="116632"/>
            <a:ext cx="3396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99CCFF"/>
                </a:solidFill>
              </a:rPr>
              <a:t>5</a:t>
            </a:r>
            <a:r>
              <a:rPr lang="en-US" sz="1600" i="1" baseline="30000" dirty="0" smtClean="0">
                <a:solidFill>
                  <a:srgbClr val="99CCFF"/>
                </a:solidFill>
              </a:rPr>
              <a:t>th</a:t>
            </a:r>
            <a:r>
              <a:rPr lang="en-US" sz="1600" i="1" dirty="0" smtClean="0">
                <a:solidFill>
                  <a:srgbClr val="99CCFF"/>
                </a:solidFill>
              </a:rPr>
              <a:t> Lyceum of Thessaloniki, Greece</a:t>
            </a:r>
            <a:endParaRPr lang="el-GR" sz="1600" i="1" dirty="0">
              <a:solidFill>
                <a:srgbClr val="99CC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>
                <a:latin typeface="Candara" pitchFamily="34" charset="0"/>
              </a:rPr>
              <a:t>Students:        </a:t>
            </a:r>
            <a:r>
              <a:rPr lang="en-US" sz="2400" dirty="0" err="1" smtClean="0">
                <a:latin typeface="Candara" pitchFamily="34" charset="0"/>
              </a:rPr>
              <a:t>Zoi-Aliki</a:t>
            </a: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err="1" smtClean="0">
                <a:latin typeface="Candara" pitchFamily="34" charset="0"/>
              </a:rPr>
              <a:t>Filippopoulou</a:t>
            </a:r>
            <a:endParaRPr lang="en-US" sz="2400" dirty="0" smtClean="0">
              <a:latin typeface="Candara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ndara" pitchFamily="34" charset="0"/>
              </a:rPr>
              <a:t>                       	</a:t>
            </a:r>
            <a:r>
              <a:rPr lang="en-US" sz="2400" dirty="0" err="1" smtClean="0">
                <a:latin typeface="Candara" pitchFamily="34" charset="0"/>
              </a:rPr>
              <a:t>Chrysa</a:t>
            </a: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err="1" smtClean="0">
                <a:latin typeface="Candara" pitchFamily="34" charset="0"/>
              </a:rPr>
              <a:t>Perti</a:t>
            </a:r>
            <a:endParaRPr lang="en-US" sz="2400" dirty="0" smtClean="0">
              <a:latin typeface="Candara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ndara" pitchFamily="34" charset="0"/>
              </a:rPr>
              <a:t>                       	Melina </a:t>
            </a:r>
            <a:r>
              <a:rPr lang="en-US" sz="2400" dirty="0" err="1" smtClean="0">
                <a:latin typeface="Candara" pitchFamily="34" charset="0"/>
              </a:rPr>
              <a:t>Rizoudi</a:t>
            </a:r>
            <a:endParaRPr lang="en-US" sz="2400" dirty="0" smtClean="0">
              <a:latin typeface="Candara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ndara" pitchFamily="34" charset="0"/>
              </a:rPr>
              <a:t>                      </a:t>
            </a:r>
            <a:r>
              <a:rPr lang="en-US" sz="2400" smtClean="0">
                <a:latin typeface="Candara" pitchFamily="34" charset="0"/>
              </a:rPr>
              <a:t>	Eva </a:t>
            </a:r>
            <a:r>
              <a:rPr lang="en-US" sz="2400" dirty="0" err="1" smtClean="0">
                <a:latin typeface="Candara" pitchFamily="34" charset="0"/>
              </a:rPr>
              <a:t>Spatala</a:t>
            </a:r>
            <a:endParaRPr lang="en-US" sz="2400" dirty="0" smtClean="0">
              <a:latin typeface="Candara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ndara" pitchFamily="34" charset="0"/>
              </a:rPr>
              <a:t>                       	</a:t>
            </a:r>
            <a:r>
              <a:rPr lang="en-US" sz="2400" dirty="0" err="1" smtClean="0">
                <a:latin typeface="Candara" pitchFamily="34" charset="0"/>
              </a:rPr>
              <a:t>Efi</a:t>
            </a: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err="1" smtClean="0">
                <a:latin typeface="Candara" pitchFamily="34" charset="0"/>
              </a:rPr>
              <a:t>Veniamin</a:t>
            </a:r>
            <a:r>
              <a:rPr lang="en-US" sz="2400" dirty="0" smtClean="0">
                <a:latin typeface="Candara" pitchFamily="34" charset="0"/>
              </a:rPr>
              <a:t>  </a:t>
            </a:r>
          </a:p>
          <a:p>
            <a:pPr>
              <a:buNone/>
            </a:pPr>
            <a:endParaRPr lang="en-US" sz="2400" dirty="0">
              <a:latin typeface="Candara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ndara" pitchFamily="34" charset="0"/>
              </a:rPr>
              <a:t>Teachers</a:t>
            </a:r>
            <a:r>
              <a:rPr lang="en-US" sz="2400" dirty="0">
                <a:latin typeface="Candara" pitchFamily="34" charset="0"/>
              </a:rPr>
              <a:t>: </a:t>
            </a:r>
            <a:r>
              <a:rPr lang="en-US" sz="2400" dirty="0" smtClean="0">
                <a:latin typeface="Candara" pitchFamily="34" charset="0"/>
              </a:rPr>
              <a:t>        Nikos </a:t>
            </a:r>
            <a:r>
              <a:rPr lang="en-US" sz="2400" dirty="0" err="1">
                <a:latin typeface="Candara" pitchFamily="34" charset="0"/>
              </a:rPr>
              <a:t>Katsaras</a:t>
            </a:r>
            <a:endParaRPr lang="en-US" sz="2400" dirty="0">
              <a:latin typeface="Candara" pitchFamily="34" charset="0"/>
            </a:endParaRPr>
          </a:p>
          <a:p>
            <a:pPr>
              <a:buNone/>
            </a:pPr>
            <a:r>
              <a:rPr lang="en-US" sz="2400" dirty="0">
                <a:latin typeface="Candara" pitchFamily="34" charset="0"/>
              </a:rPr>
              <a:t>                   </a:t>
            </a:r>
            <a:r>
              <a:rPr lang="en-US" sz="2400" dirty="0" smtClean="0">
                <a:latin typeface="Candara" pitchFamily="34" charset="0"/>
              </a:rPr>
              <a:t>    	Antonia </a:t>
            </a:r>
            <a:r>
              <a:rPr lang="en-US" sz="2400" dirty="0" err="1" smtClean="0">
                <a:latin typeface="Candara" pitchFamily="34" charset="0"/>
              </a:rPr>
              <a:t>Paraschiakou</a:t>
            </a:r>
            <a:endParaRPr lang="en-US" sz="2400" dirty="0">
              <a:latin typeface="Candara" pitchFamily="34" charset="0"/>
            </a:endParaRPr>
          </a:p>
          <a:p>
            <a:pPr>
              <a:buNone/>
            </a:pPr>
            <a:endParaRPr lang="en-US" sz="2400" dirty="0" smtClean="0"/>
          </a:p>
        </p:txBody>
      </p:sp>
      <p:cxnSp>
        <p:nvCxnSpPr>
          <p:cNvPr id="4" name="3 - Ευθεία γραμμή σύνδεσης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- TextBox"/>
          <p:cNvSpPr txBox="1"/>
          <p:nvPr/>
        </p:nvSpPr>
        <p:spPr>
          <a:xfrm>
            <a:off x="5580112" y="116632"/>
            <a:ext cx="3396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99CCFF"/>
                </a:solidFill>
              </a:rPr>
              <a:t>5</a:t>
            </a:r>
            <a:r>
              <a:rPr lang="en-US" sz="1600" i="1" baseline="30000" dirty="0" smtClean="0">
                <a:solidFill>
                  <a:srgbClr val="99CCFF"/>
                </a:solidFill>
              </a:rPr>
              <a:t>th</a:t>
            </a:r>
            <a:r>
              <a:rPr lang="en-US" sz="1600" i="1" dirty="0" smtClean="0">
                <a:solidFill>
                  <a:srgbClr val="99CCFF"/>
                </a:solidFill>
              </a:rPr>
              <a:t> Lyceum of Thessaloniki, Greece</a:t>
            </a:r>
            <a:endParaRPr lang="el-GR" sz="1600" i="1" dirty="0">
              <a:solidFill>
                <a:srgbClr val="99CCFF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524328" y="6237312"/>
            <a:ext cx="13260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99CCFF"/>
                </a:solidFill>
              </a:rPr>
              <a:t>March, 2019</a:t>
            </a:r>
            <a:endParaRPr lang="el-GR" sz="1600" i="1" dirty="0">
              <a:solidFill>
                <a:srgbClr val="99CC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Τεχνικό">
  <a:themeElements>
    <a:clrScheme name="Τεχνικό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Τεχνικό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Τεχν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162</TotalTime>
  <Words>376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Τεχνικό</vt:lpstr>
      <vt:lpstr>PowerPoint Presentation</vt:lpstr>
      <vt:lpstr>HER STUDIES:</vt:lpstr>
      <vt:lpstr>LECTURES: </vt:lpstr>
      <vt:lpstr>RESEARCH PROJECTS: </vt:lpstr>
      <vt:lpstr>    CULTURAL EVENTS – PROJECTS: </vt:lpstr>
      <vt:lpstr>    ACTIVITIES: </vt:lpstr>
      <vt:lpstr>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Spyros</dc:creator>
  <cp:lastModifiedBy>Nick</cp:lastModifiedBy>
  <cp:revision>9</cp:revision>
  <dcterms:created xsi:type="dcterms:W3CDTF">2019-03-03T17:20:34Z</dcterms:created>
  <dcterms:modified xsi:type="dcterms:W3CDTF">2019-03-07T19:24:56Z</dcterms:modified>
</cp:coreProperties>
</file>