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6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2DEEFF-73CE-4C6C-9A75-98CAF694E925}" type="datetimeFigureOut">
              <a:rPr lang="is-IS" smtClean="0"/>
              <a:t>23.3.2017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636D99-1E01-4BF7-9218-5374BDC58B2D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743150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36D99-1E01-4BF7-9218-5374BDC58B2D}" type="slidenum">
              <a:rPr lang="is-IS" smtClean="0"/>
              <a:t>1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630186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77102-B928-46EB-9A1C-DDC27F1B35CD}" type="datetime1">
              <a:rPr lang="is-IS" smtClean="0"/>
              <a:t>23.3.2017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CBB311D-9A88-4353-861F-93144B7EE590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74656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22F7D-2952-4072-AF5A-2B707EDA64C8}" type="datetime1">
              <a:rPr lang="is-IS" smtClean="0"/>
              <a:t>23.3.2017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CBB311D-9A88-4353-861F-93144B7EE590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82727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B8D80-199E-451A-9D42-8E012F901264}" type="datetime1">
              <a:rPr lang="is-IS" smtClean="0"/>
              <a:t>23.3.2017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CBB311D-9A88-4353-861F-93144B7EE590}" type="slidenum">
              <a:rPr lang="is-IS" smtClean="0"/>
              <a:t>‹#›</a:t>
            </a:fld>
            <a:endParaRPr lang="is-I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06720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9E96-9304-4105-A4CE-F163B3E40F7C}" type="datetime1">
              <a:rPr lang="is-IS" smtClean="0"/>
              <a:t>23.3.2017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CBB311D-9A88-4353-861F-93144B7EE590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2914217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20F93-C586-4D8C-9C87-04F0E4C823F7}" type="datetime1">
              <a:rPr lang="is-IS" smtClean="0"/>
              <a:t>23.3.2017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CBB311D-9A88-4353-861F-93144B7EE590}" type="slidenum">
              <a:rPr lang="is-IS" smtClean="0"/>
              <a:t>‹#›</a:t>
            </a:fld>
            <a:endParaRPr lang="is-I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964789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FAE14-FE92-4CB3-98B9-9DBB33D4F48F}" type="datetime1">
              <a:rPr lang="is-IS" smtClean="0"/>
              <a:t>23.3.2017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CBB311D-9A88-4353-861F-93144B7EE590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1982025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671B-56ED-466D-91D1-E829636C2F41}" type="datetime1">
              <a:rPr lang="is-IS" smtClean="0"/>
              <a:t>23.3.2017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B311D-9A88-4353-861F-93144B7EE590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821238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E549-3BED-4291-97CD-74E52F3771E8}" type="datetime1">
              <a:rPr lang="is-IS" smtClean="0"/>
              <a:t>23.3.2017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B311D-9A88-4353-861F-93144B7EE590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036326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81087-8A6B-4129-A30A-499003887BBD}" type="datetime1">
              <a:rPr lang="is-IS" smtClean="0"/>
              <a:t>23.3.2017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B311D-9A88-4353-861F-93144B7EE590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214620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F7EB3-0794-4244-A321-332881284B19}" type="datetime1">
              <a:rPr lang="is-IS" smtClean="0"/>
              <a:t>23.3.2017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CBB311D-9A88-4353-861F-93144B7EE590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061599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45253-33B0-48CE-9360-9D668E0F48A5}" type="datetime1">
              <a:rPr lang="is-IS" smtClean="0"/>
              <a:t>23.3.2017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CBB311D-9A88-4353-861F-93144B7EE590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16606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E061C-419A-46A8-B828-A84CBD7ABCAD}" type="datetime1">
              <a:rPr lang="is-IS" smtClean="0"/>
              <a:t>23.3.2017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CBB311D-9A88-4353-861F-93144B7EE590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85031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2485-350A-4059-AA71-F1CBE1C1F583}" type="datetime1">
              <a:rPr lang="is-IS" smtClean="0"/>
              <a:t>23.3.2017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B311D-9A88-4353-861F-93144B7EE590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235600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A4BD-817D-4897-9612-EC4F3794151D}" type="datetime1">
              <a:rPr lang="is-IS" smtClean="0"/>
              <a:t>23.3.2017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B311D-9A88-4353-861F-93144B7EE590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866405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45172-5281-4505-83D6-1FDD538882E6}" type="datetime1">
              <a:rPr lang="is-IS" smtClean="0"/>
              <a:t>23.3.2017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B311D-9A88-4353-861F-93144B7EE590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262600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78F88-5B98-48F8-9457-B1AB2E137C6F}" type="datetime1">
              <a:rPr lang="is-IS" smtClean="0"/>
              <a:t>23.3.2017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CBB311D-9A88-4353-861F-93144B7EE590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999894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A9789-8C26-4F2F-AEA4-8B4F247628A0}" type="datetime1">
              <a:rPr lang="is-IS" smtClean="0"/>
              <a:t>23.3.2017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CBB311D-9A88-4353-861F-93144B7EE590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260589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1655380"/>
            <a:ext cx="8915399" cy="2333296"/>
          </a:xfrm>
        </p:spPr>
        <p:txBody>
          <a:bodyPr>
            <a:normAutofit/>
          </a:bodyPr>
          <a:lstStyle/>
          <a:p>
            <a:r>
              <a:rPr lang="is-IS" sz="5200" dirty="0" smtClean="0"/>
              <a:t>Kids with reading problems</a:t>
            </a:r>
            <a:endParaRPr lang="is-IS" sz="5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52730" y="4272456"/>
            <a:ext cx="8915399" cy="1126710"/>
          </a:xfrm>
        </p:spPr>
        <p:txBody>
          <a:bodyPr>
            <a:normAutofit/>
          </a:bodyPr>
          <a:lstStyle/>
          <a:p>
            <a:pPr algn="ctr"/>
            <a:r>
              <a:rPr lang="is-IS" sz="2800" dirty="0" smtClean="0"/>
              <a:t>Elva Ólafsdóttir     S</a:t>
            </a:r>
            <a:r>
              <a:rPr lang="is-IS" sz="2400" dirty="0" smtClean="0"/>
              <a:t>pecialised </a:t>
            </a:r>
            <a:r>
              <a:rPr lang="is-IS" sz="2400" dirty="0"/>
              <a:t>teacher</a:t>
            </a:r>
          </a:p>
          <a:p>
            <a:endParaRPr lang="is-IS" sz="2800" dirty="0"/>
          </a:p>
        </p:txBody>
      </p:sp>
    </p:spTree>
    <p:extLst>
      <p:ext uri="{BB962C8B-B14F-4D97-AF65-F5344CB8AC3E}">
        <p14:creationId xmlns:p14="http://schemas.microsoft.com/office/powerpoint/2010/main" val="383211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s-IS" sz="4800" dirty="0"/>
              <a:t>W</a:t>
            </a:r>
            <a:r>
              <a:rPr lang="is-IS" sz="4800" dirty="0" smtClean="0"/>
              <a:t>orking with the family</a:t>
            </a:r>
            <a:endParaRPr lang="is-I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is-IS" sz="4400" dirty="0" smtClean="0"/>
              <a:t>Lestrarsprettir</a:t>
            </a:r>
          </a:p>
          <a:p>
            <a:r>
              <a:rPr lang="is-IS" sz="3600" dirty="0" smtClean="0"/>
              <a:t>Collection of practices that reaches every aspect of reading</a:t>
            </a:r>
          </a:p>
          <a:p>
            <a:pPr lvl="2"/>
            <a:r>
              <a:rPr lang="is-IS" sz="2800" dirty="0" smtClean="0"/>
              <a:t>Alphabet</a:t>
            </a:r>
          </a:p>
          <a:p>
            <a:pPr lvl="2"/>
            <a:r>
              <a:rPr lang="is-IS" sz="2800" dirty="0" smtClean="0"/>
              <a:t>Reading text</a:t>
            </a:r>
          </a:p>
          <a:p>
            <a:pPr lvl="2"/>
            <a:r>
              <a:rPr lang="is-IS" sz="2800" dirty="0" smtClean="0"/>
              <a:t>Comprehension</a:t>
            </a:r>
          </a:p>
          <a:p>
            <a:pPr lvl="2"/>
            <a:r>
              <a:rPr lang="is-IS" sz="2800" dirty="0" smtClean="0"/>
              <a:t>Perdicting</a:t>
            </a:r>
          </a:p>
          <a:p>
            <a:pPr lvl="2"/>
            <a:r>
              <a:rPr lang="is-IS" sz="2800" dirty="0" smtClean="0"/>
              <a:t>Reading fast and with accuracy</a:t>
            </a:r>
          </a:p>
          <a:p>
            <a:pPr lvl="2"/>
            <a:r>
              <a:rPr lang="is-IS" sz="2800" dirty="0" smtClean="0"/>
              <a:t>Rhyme </a:t>
            </a:r>
            <a:endParaRPr lang="is-IS" sz="2800" dirty="0"/>
          </a:p>
          <a:p>
            <a:pPr lvl="1"/>
            <a:endParaRPr lang="is-IS" sz="3200" dirty="0"/>
          </a:p>
          <a:p>
            <a:endParaRPr lang="is-I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8D96-C237-49BA-9F11-8517E1CDA1DE}" type="datetime1">
              <a:rPr lang="is-IS" smtClean="0"/>
              <a:t>23.3.2017</a:t>
            </a:fld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B311D-9A88-4353-861F-93144B7EE590}" type="slidenum">
              <a:rPr lang="is-IS" smtClean="0"/>
              <a:t>2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26422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s-IS" sz="4800" dirty="0" smtClean="0"/>
              <a:t>Lestrarsprettir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s-IS" sz="3600" dirty="0" smtClean="0"/>
              <a:t>Is for children from 1. – 4. grade </a:t>
            </a:r>
          </a:p>
          <a:p>
            <a:pPr lvl="2"/>
            <a:r>
              <a:rPr lang="is-IS" sz="2800" smtClean="0"/>
              <a:t>Children </a:t>
            </a:r>
            <a:r>
              <a:rPr lang="is-IS" sz="2800" dirty="0" smtClean="0"/>
              <a:t>at the age of 6 –10</a:t>
            </a:r>
          </a:p>
          <a:p>
            <a:pPr lvl="2"/>
            <a:endParaRPr lang="is-IS" sz="2800" dirty="0" smtClean="0"/>
          </a:p>
          <a:p>
            <a:pPr lvl="2"/>
            <a:r>
              <a:rPr lang="is-IS" sz="2800" dirty="0" smtClean="0"/>
              <a:t>Immigrants and children that have parents </a:t>
            </a:r>
          </a:p>
          <a:p>
            <a:pPr marL="914400" lvl="2" indent="0">
              <a:buNone/>
            </a:pPr>
            <a:r>
              <a:rPr lang="is-IS" sz="2800" dirty="0"/>
              <a:t> </a:t>
            </a:r>
            <a:r>
              <a:rPr lang="is-IS" sz="2800" dirty="0" smtClean="0"/>
              <a:t>  from different countries</a:t>
            </a:r>
          </a:p>
          <a:p>
            <a:pPr lvl="2"/>
            <a:endParaRPr lang="is-IS" sz="2800" dirty="0" smtClean="0"/>
          </a:p>
          <a:p>
            <a:pPr lvl="2"/>
            <a:r>
              <a:rPr lang="is-IS" sz="2800" dirty="0" smtClean="0"/>
              <a:t>Older kids with learning or/and  behavioural problems or some other difficulties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1BF5D-9569-4BB9-9396-247F75FBA243}" type="datetime1">
              <a:rPr lang="is-IS" smtClean="0"/>
              <a:t>23.3.2017</a:t>
            </a:fld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B311D-9A88-4353-861F-93144B7EE590}" type="slidenum">
              <a:rPr lang="is-IS" smtClean="0"/>
              <a:t>3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74834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s-IS" sz="4800" dirty="0" smtClean="0"/>
              <a:t>How can we reach children </a:t>
            </a:r>
            <a:br>
              <a:rPr lang="is-IS" sz="4800" dirty="0" smtClean="0"/>
            </a:br>
            <a:r>
              <a:rPr lang="is-IS" sz="4800" dirty="0" smtClean="0"/>
              <a:t>with reading problems? </a:t>
            </a:r>
            <a:endParaRPr lang="is-I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s-IS" sz="3600" dirty="0" smtClean="0"/>
              <a:t>Many different ways ....... </a:t>
            </a:r>
          </a:p>
          <a:p>
            <a:pPr marL="0" indent="0">
              <a:buNone/>
            </a:pPr>
            <a:r>
              <a:rPr lang="is-IS" sz="3600" dirty="0"/>
              <a:t>	</a:t>
            </a:r>
            <a:r>
              <a:rPr lang="is-IS" sz="3600" dirty="0" smtClean="0"/>
              <a:t>But we always have to keep in mind ........</a:t>
            </a:r>
          </a:p>
          <a:p>
            <a:pPr marL="0" indent="0">
              <a:buNone/>
            </a:pPr>
            <a:endParaRPr lang="is-IS" sz="1800" dirty="0" smtClean="0"/>
          </a:p>
          <a:p>
            <a:pPr marL="2286000" lvl="5" indent="0">
              <a:buNone/>
            </a:pPr>
            <a:r>
              <a:rPr lang="is-IS" sz="4400" dirty="0" smtClean="0"/>
              <a:t> Go back to basic </a:t>
            </a:r>
          </a:p>
          <a:p>
            <a:pPr lvl="6"/>
            <a:r>
              <a:rPr lang="is-IS" sz="2400" dirty="0" smtClean="0"/>
              <a:t>What do children need?</a:t>
            </a:r>
          </a:p>
          <a:p>
            <a:pPr lvl="6"/>
            <a:r>
              <a:rPr lang="is-IS" sz="2400" dirty="0" smtClean="0"/>
              <a:t>What is the best way to teach them?</a:t>
            </a:r>
          </a:p>
          <a:p>
            <a:pPr lvl="6"/>
            <a:r>
              <a:rPr lang="is-IS" sz="2400" dirty="0" smtClean="0"/>
              <a:t>What is the best way for children to learn? </a:t>
            </a:r>
          </a:p>
          <a:p>
            <a:pPr lvl="6"/>
            <a:r>
              <a:rPr lang="is-IS" sz="2400" dirty="0" smtClean="0"/>
              <a:t>What do we teach them? </a:t>
            </a:r>
          </a:p>
          <a:p>
            <a:pPr lvl="6"/>
            <a:endParaRPr lang="is-IS" sz="2400" dirty="0" smtClean="0"/>
          </a:p>
          <a:p>
            <a:pPr lvl="1"/>
            <a:endParaRPr lang="is-I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3530-75B9-49A7-9B57-0D37A32F9E4B}" type="datetime1">
              <a:rPr lang="is-IS" smtClean="0"/>
              <a:t>23.3.2017</a:t>
            </a:fld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B311D-9A88-4353-861F-93144B7EE590}" type="slidenum">
              <a:rPr lang="is-IS" smtClean="0"/>
              <a:t>4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92473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s-IS" sz="4800" dirty="0" smtClean="0"/>
              <a:t>Go back to basic</a:t>
            </a:r>
            <a:endParaRPr lang="is-I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s-IS" sz="2400" dirty="0" smtClean="0"/>
              <a:t>Fluency reading </a:t>
            </a:r>
          </a:p>
          <a:p>
            <a:r>
              <a:rPr lang="is-IS" sz="2400" dirty="0" smtClean="0"/>
              <a:t>Common words/ </a:t>
            </a:r>
            <a:r>
              <a:rPr lang="is-IS" sz="2400" dirty="0"/>
              <a:t>sight words</a:t>
            </a:r>
            <a:endParaRPr lang="is-IS" sz="2400" dirty="0" smtClean="0"/>
          </a:p>
          <a:p>
            <a:r>
              <a:rPr lang="is-IS" sz="2400" dirty="0" smtClean="0"/>
              <a:t>Rhyme</a:t>
            </a:r>
          </a:p>
          <a:p>
            <a:r>
              <a:rPr lang="is-IS" sz="2400" dirty="0" smtClean="0"/>
              <a:t>Perdicting</a:t>
            </a:r>
          </a:p>
          <a:p>
            <a:r>
              <a:rPr lang="is-IS" sz="2400" dirty="0" smtClean="0"/>
              <a:t>Reading difficult and/or long words</a:t>
            </a:r>
          </a:p>
          <a:p>
            <a:pPr marL="457200" lvl="1" indent="0">
              <a:buNone/>
            </a:pPr>
            <a:r>
              <a:rPr lang="is-IS" sz="2000" dirty="0"/>
              <a:t>h</a:t>
            </a:r>
            <a:r>
              <a:rPr lang="is-IS" sz="2000" dirty="0" smtClean="0"/>
              <a:t>oppa – hopa  		 bakka – baka                  bókmenntahátíðin</a:t>
            </a:r>
          </a:p>
          <a:p>
            <a:r>
              <a:rPr lang="is-IS" sz="2400" dirty="0" smtClean="0"/>
              <a:t>Reading non real words </a:t>
            </a:r>
          </a:p>
          <a:p>
            <a:r>
              <a:rPr lang="is-IS" sz="2400" dirty="0" smtClean="0"/>
              <a:t>Comprehension</a:t>
            </a:r>
          </a:p>
          <a:p>
            <a:r>
              <a:rPr lang="is-IS" sz="2400" dirty="0" smtClean="0"/>
              <a:t>Syllable   sa – sá – si – sí – so – só – se – sé – su – sú  ......</a:t>
            </a:r>
            <a:endParaRPr lang="is-IS" sz="2400" dirty="0"/>
          </a:p>
          <a:p>
            <a:endParaRPr lang="is-IS" sz="24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03737-4271-4EAB-9C46-B817375BA1B6}" type="datetime1">
              <a:rPr lang="is-IS" smtClean="0"/>
              <a:t>23.3.2017</a:t>
            </a:fld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B311D-9A88-4353-861F-93144B7EE590}" type="slidenum">
              <a:rPr lang="is-IS" smtClean="0"/>
              <a:t>5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10255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s-IS" sz="4800" dirty="0"/>
              <a:t>R</a:t>
            </a:r>
            <a:r>
              <a:rPr lang="is-IS" sz="4800" dirty="0" smtClean="0"/>
              <a:t>esults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sz="3200" dirty="0" smtClean="0"/>
              <a:t>Reading test before and after this work </a:t>
            </a:r>
          </a:p>
          <a:p>
            <a:pPr lvl="1"/>
            <a:r>
              <a:rPr lang="is-IS" sz="2000" dirty="0" smtClean="0"/>
              <a:t>Words per minute</a:t>
            </a:r>
          </a:p>
          <a:p>
            <a:pPr lvl="1"/>
            <a:r>
              <a:rPr lang="is-IS" sz="2000" dirty="0"/>
              <a:t>E</a:t>
            </a:r>
            <a:r>
              <a:rPr lang="is-IS" sz="2000" dirty="0" smtClean="0"/>
              <a:t>ach kid </a:t>
            </a:r>
            <a:r>
              <a:rPr lang="is-IS" sz="2000" smtClean="0"/>
              <a:t>gets around 10 </a:t>
            </a:r>
            <a:r>
              <a:rPr lang="is-IS" sz="2000" dirty="0" smtClean="0"/>
              <a:t>minutes 2x a </a:t>
            </a:r>
            <a:r>
              <a:rPr lang="is-IS" sz="2000" dirty="0"/>
              <a:t>week </a:t>
            </a:r>
            <a:endParaRPr lang="is-IS" sz="2000" dirty="0" smtClean="0"/>
          </a:p>
          <a:p>
            <a:pPr lvl="1"/>
            <a:r>
              <a:rPr lang="is-IS" sz="2000" dirty="0" smtClean="0"/>
              <a:t>Each course is around 4 weeks</a:t>
            </a:r>
          </a:p>
          <a:p>
            <a:pPr lvl="1"/>
            <a:r>
              <a:rPr lang="is-IS" sz="2000" dirty="0" smtClean="0"/>
              <a:t>Everyone made progress!!!  </a:t>
            </a:r>
            <a:r>
              <a:rPr lang="is-IS" sz="2000" dirty="0" smtClean="0">
                <a:sym typeface="Wingdings" panose="05000000000000000000" pitchFamily="2" charset="2"/>
              </a:rPr>
              <a:t></a:t>
            </a:r>
            <a:endParaRPr lang="is-IS" sz="2000" dirty="0" smtClean="0"/>
          </a:p>
          <a:p>
            <a:pPr lvl="1"/>
            <a:r>
              <a:rPr lang="is-IS" sz="2000" dirty="0" smtClean="0"/>
              <a:t>Improvements =&gt; 4 – 25 words per. minute</a:t>
            </a:r>
          </a:p>
          <a:p>
            <a:pPr lvl="1"/>
            <a:r>
              <a:rPr lang="is-IS" sz="2000" dirty="0" smtClean="0"/>
              <a:t>Some teachers continue this work with the class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D3B06-8980-4622-BFF5-1FB28F9B74B2}" type="datetime1">
              <a:rPr lang="is-IS" smtClean="0"/>
              <a:t>23.3.2017</a:t>
            </a:fld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B311D-9A88-4353-861F-93144B7EE590}" type="slidenum">
              <a:rPr lang="is-IS" smtClean="0"/>
              <a:t>6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37435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95</TotalTime>
  <Words>162</Words>
  <Application>Microsoft Office PowerPoint</Application>
  <PresentationFormat>Widescreen</PresentationFormat>
  <Paragraphs>57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Wingdings</vt:lpstr>
      <vt:lpstr>Wingdings 3</vt:lpstr>
      <vt:lpstr>Wisp</vt:lpstr>
      <vt:lpstr>Kids with reading problems</vt:lpstr>
      <vt:lpstr>Working with the family</vt:lpstr>
      <vt:lpstr>Lestrarsprettir</vt:lpstr>
      <vt:lpstr>How can we reach children  with reading problems? </vt:lpstr>
      <vt:lpstr>Go back to basic</vt:lpstr>
      <vt:lpstr>Results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Kids with reading problems</dc:title>
  <dc:creator>Sigurlaug Elva Ólafsdóttir</dc:creator>
  <cp:lastModifiedBy>Sigurður Freyr Sigurðarson</cp:lastModifiedBy>
  <cp:revision>14</cp:revision>
  <dcterms:created xsi:type="dcterms:W3CDTF">2017-03-20T10:26:17Z</dcterms:created>
  <dcterms:modified xsi:type="dcterms:W3CDTF">2017-03-23T12:28:21Z</dcterms:modified>
</cp:coreProperties>
</file>