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 varScale="1">
        <p:scale>
          <a:sx n="73" d="100"/>
          <a:sy n="7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63DF-6DDF-4A56-A0EA-D70711257A26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5076-5993-4F7B-9109-566A08B073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13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6AB-1C48-4033-94E5-E39382BA6ACE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504B-3BA0-4720-BBCA-F506A12DCCB4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CCDE-1AB9-4619-B7D4-86BDBADDBD1A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DF1A-6E65-41A0-82B6-77DD4FB9AF92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338-0601-4D52-92A7-C8D37F433BF5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97C5-D8E9-492B-A9D8-007047FEB524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FD1-FEF6-4A20-9486-AED248D07994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8C1-A5BA-4E28-B14E-F60541F537DE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404A-83F4-42AA-B691-0154B68B88FB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A2BB-45D2-41AE-A78B-F674882F014F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C42-C6D2-4000-B637-F22922C61FA9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5464-E4AC-46BB-84AE-8100A46C8EFB}" type="datetime1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Work of Alice,Anna,Laura,Ema,Alice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F918-2E61-48E1-B4AD-705342936F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4000">
    <p:dissolv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t/url?sa=i&amp;rct=j&amp;q=&amp;esrc=s&amp;source=images&amp;cd=&amp;cad=rja&amp;uact=8&amp;ved=&amp;url=http://www.unep.org/wed/take-action/logo-design-competition.asp&amp;bvm=bv.106379543,d.d24&amp;psig=AFQjCNFgdZLnfDDAim24g4Q9yBzeH6j5RA&amp;ust=14463062357337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www.google.it/url?sa=i&amp;rct=j&amp;q=&amp;esrc=s&amp;source=images&amp;cd=&amp;cad=rja&amp;uact=8&amp;ved=&amp;url=http://www.cntraveler.com/galleries/2015-05-08/this-week-in-photos-met-gala-milan-expo-a-new-princess-in-the-uk&amp;bvm=bv.106379543,d.ZWU&amp;psig=AFQjCNGNfsGMoTsO53Ss1o7kG4tMOatvDg&amp;ust=1446659330384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oogle.it/url?sa=i&amp;rct=j&amp;q=&amp;esrc=s&amp;source=images&amp;cd=&amp;cad=rja&amp;uact=8&amp;ved=0CAcQjRxqFQoTCNTMvIjp9MgCFcHVFAodNEsGig&amp;url=https://www.youtube.com/watch?v=jhsce15byHc&amp;bvm=bv.106379543,d.ZWU&amp;psig=AFQjCNGNfsGMoTsO53Ss1o7kG4tMOatvDg&amp;ust=14466593303841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emf"/><Relationship Id="rId2" Type="http://schemas.openxmlformats.org/officeDocument/2006/relationships/hyperlink" Target="http://www.google.it/imgres?imgurl=http://www.expo2015.org/cs/Expo/1392223416748/02_Strillo_Labe_500x320.jpg&amp;imgrefurl=http://www.expo2015.org/it/eventi&amp;h=320&amp;w=500&amp;tbnid=jzBes2WbsKsFsM:&amp;docid=-cO7Hi_7drYakM&amp;hl=it&amp;ei=0AA5VvzjBcLbPNnqo_gO&amp;tbm=isch&amp;ved=0CFoQMygeMB5qFQoTCPyLneX09MgCFcItDwodWfUI7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it/url?sa=i&amp;rct=j&amp;q=&amp;esrc=s&amp;source=images&amp;cd=&amp;cad=rja&amp;uact=8&amp;ved=0CAcQjRxqFQoTCPmk-rb19MgCFcecDgod1jwCqQ&amp;url=http://www.expo2015.org/it/esplora&amp;psig=AFQjCNE0hm0PzKNg1RCxmlHZSE2r-Ndu-Q&amp;ust=14466627364762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990656" cy="2259682"/>
          </a:xfrm>
        </p:spPr>
        <p:txBody>
          <a:bodyPr>
            <a:normAutofit/>
          </a:bodyPr>
          <a:lstStyle/>
          <a:p>
            <a:r>
              <a:rPr lang="it-IT" sz="7200" b="1" smtClean="0">
                <a:solidFill>
                  <a:srgbClr val="0070C0"/>
                </a:solidFill>
              </a:rPr>
              <a:t>Expo Milano 2015</a:t>
            </a:r>
            <a:endParaRPr lang="it-IT" sz="7200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C:\Users\Administrator\Desktop\expo\expo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4863">
            <a:off x="645551" y="3842203"/>
            <a:ext cx="3163909" cy="1898346"/>
          </a:xfrm>
          <a:prstGeom prst="rect">
            <a:avLst/>
          </a:prstGeom>
          <a:noFill/>
        </p:spPr>
      </p:pic>
      <p:pic>
        <p:nvPicPr>
          <p:cNvPr id="5" name="Immagine 4" descr="padiglione-Italia-Expo-2015-650x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29568">
            <a:off x="5023958" y="3935784"/>
            <a:ext cx="3424873" cy="185997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928794" y="6143644"/>
            <a:ext cx="3103984" cy="41215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Made by Alice</a:t>
            </a:r>
            <a:r>
              <a:rPr lang="it-IT" sz="2000" b="1" dirty="0" smtClean="0">
                <a:solidFill>
                  <a:schemeClr val="tx1"/>
                </a:solidFill>
              </a:rPr>
              <a:t>, Anna,Laura, </a:t>
            </a:r>
            <a:r>
              <a:rPr lang="it-IT" sz="2000" b="1" dirty="0" err="1" smtClean="0">
                <a:solidFill>
                  <a:schemeClr val="tx1"/>
                </a:solidFill>
              </a:rPr>
              <a:t>Ema</a:t>
            </a:r>
            <a:r>
              <a:rPr lang="it-IT" sz="2000" b="1" dirty="0" smtClean="0">
                <a:solidFill>
                  <a:schemeClr val="tx1"/>
                </a:solidFill>
              </a:rPr>
              <a:t>, Alice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Stella a 5 punte 6"/>
          <p:cNvSpPr/>
          <p:nvPr/>
        </p:nvSpPr>
        <p:spPr>
          <a:xfrm>
            <a:off x="1691680" y="134076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5940152" y="54868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5652120" y="3356992"/>
            <a:ext cx="348640" cy="2863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8286776" y="100010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/>
          <p:cNvSpPr/>
          <p:nvPr/>
        </p:nvSpPr>
        <p:spPr>
          <a:xfrm>
            <a:off x="642910" y="5929330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214282" y="2500306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29288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The Expo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/>
              <a:t>a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exposition</a:t>
            </a:r>
            <a:r>
              <a:rPr lang="it-IT" dirty="0" smtClean="0"/>
              <a:t>.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smtClean="0"/>
              <a:t>for the life are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themes</a:t>
            </a:r>
            <a:r>
              <a:rPr lang="it-IT" dirty="0" smtClean="0"/>
              <a:t>.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The Expo </a:t>
            </a:r>
            <a:r>
              <a:rPr lang="it-IT" dirty="0" err="1" smtClean="0"/>
              <a:t>opened</a:t>
            </a:r>
            <a:r>
              <a:rPr lang="it-IT" dirty="0" smtClean="0"/>
              <a:t> on the </a:t>
            </a:r>
            <a:r>
              <a:rPr lang="it-IT" dirty="0" smtClean="0"/>
              <a:t>1</a:t>
            </a:r>
            <a:r>
              <a:rPr lang="it-IT" sz="1800" dirty="0" smtClean="0"/>
              <a:t>st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smtClean="0"/>
              <a:t>M</a:t>
            </a:r>
            <a:r>
              <a:rPr lang="it-IT" dirty="0" smtClean="0"/>
              <a:t>ay </a:t>
            </a:r>
            <a:r>
              <a:rPr lang="it-IT" dirty="0" smtClean="0"/>
              <a:t>2015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closed</a:t>
            </a:r>
            <a:r>
              <a:rPr lang="it-IT" dirty="0" smtClean="0"/>
              <a:t> on the </a:t>
            </a:r>
            <a:r>
              <a:rPr lang="it-IT" dirty="0" smtClean="0"/>
              <a:t>31</a:t>
            </a:r>
            <a:r>
              <a:rPr lang="it-IT" baseline="30000" dirty="0" smtClean="0"/>
              <a:t>st </a:t>
            </a:r>
            <a:r>
              <a:rPr lang="it-IT" dirty="0" err="1" smtClean="0"/>
              <a:t>October</a:t>
            </a:r>
            <a:r>
              <a:rPr lang="it-IT" dirty="0" smtClean="0"/>
              <a:t> </a:t>
            </a:r>
            <a:r>
              <a:rPr lang="it-IT" dirty="0" smtClean="0"/>
              <a:t>2015.</a:t>
            </a:r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/>
              <a:t>2015 World Expo </a:t>
            </a:r>
            <a:r>
              <a:rPr lang="en-US" dirty="0" smtClean="0"/>
              <a:t>in Milan </a:t>
            </a:r>
            <a:r>
              <a:rPr lang="en-US" dirty="0"/>
              <a:t>covers more than 2.9 square kilometers and contains more than 70 exposition pavilions.</a:t>
            </a:r>
            <a:endParaRPr lang="it-IT" dirty="0" smtClean="0"/>
          </a:p>
          <a:p>
            <a:pPr algn="ctr">
              <a:buNone/>
            </a:pPr>
            <a:r>
              <a:rPr lang="en-US" dirty="0"/>
              <a:t>More than 145 countries and 50 international organizations registered to participate in the 2015 Milan Expo.</a:t>
            </a: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3375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Made by Alice</a:t>
            </a:r>
            <a:r>
              <a:rPr lang="it-IT" sz="2000" b="1" dirty="0" smtClean="0">
                <a:solidFill>
                  <a:schemeClr val="tx1"/>
                </a:solidFill>
              </a:rPr>
              <a:t>, Anna, Laura, </a:t>
            </a:r>
            <a:r>
              <a:rPr lang="it-IT" sz="2000" b="1" dirty="0" err="1" smtClean="0">
                <a:solidFill>
                  <a:schemeClr val="tx1"/>
                </a:solidFill>
              </a:rPr>
              <a:t>Ema</a:t>
            </a:r>
            <a:r>
              <a:rPr lang="it-IT" sz="2000" b="1" dirty="0" smtClean="0">
                <a:solidFill>
                  <a:schemeClr val="tx1"/>
                </a:solidFill>
              </a:rPr>
              <a:t>, Alice</a:t>
            </a:r>
            <a:endParaRPr lang="it-IT" sz="2000" b="1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6" name="Cuore 5"/>
          <p:cNvSpPr/>
          <p:nvPr/>
        </p:nvSpPr>
        <p:spPr>
          <a:xfrm>
            <a:off x="500034" y="5572140"/>
            <a:ext cx="936104" cy="7920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ore 6"/>
          <p:cNvSpPr/>
          <p:nvPr/>
        </p:nvSpPr>
        <p:spPr>
          <a:xfrm>
            <a:off x="7358082" y="5786454"/>
            <a:ext cx="857256" cy="785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There are some proposed sub-themes:</a:t>
            </a:r>
          </a:p>
          <a:p>
            <a:pPr algn="ctr"/>
            <a:r>
              <a:rPr lang="en-US" dirty="0" smtClean="0"/>
              <a:t>Science for Food Safety, Security and Quality.</a:t>
            </a:r>
          </a:p>
          <a:p>
            <a:pPr algn="ctr"/>
            <a:r>
              <a:rPr lang="en-US" dirty="0" smtClean="0"/>
              <a:t>Technology for Agriculture and Biodiversity.</a:t>
            </a:r>
          </a:p>
          <a:p>
            <a:pPr algn="ctr"/>
            <a:r>
              <a:rPr lang="en-US" dirty="0" smtClean="0"/>
              <a:t>Dietary Education.</a:t>
            </a:r>
          </a:p>
          <a:p>
            <a:pPr algn="ctr"/>
            <a:r>
              <a:rPr lang="en-US" dirty="0" smtClean="0"/>
              <a:t>Solidarity and Cooperation on Food.</a:t>
            </a:r>
          </a:p>
          <a:p>
            <a:pPr algn="ctr"/>
            <a:r>
              <a:rPr lang="en-US" dirty="0" smtClean="0"/>
              <a:t>Food in the World’s Cultures and Ethnic Groups.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57818" y="6143644"/>
            <a:ext cx="3143272" cy="50006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Made by Alice</a:t>
            </a:r>
            <a:r>
              <a:rPr lang="it-IT" sz="2000" b="1" dirty="0" smtClean="0">
                <a:solidFill>
                  <a:schemeClr val="tx1"/>
                </a:solidFill>
              </a:rPr>
              <a:t>, Anna, Laura, </a:t>
            </a:r>
            <a:r>
              <a:rPr lang="it-IT" sz="2000" b="1" dirty="0" err="1" smtClean="0">
                <a:solidFill>
                  <a:schemeClr val="tx1"/>
                </a:solidFill>
              </a:rPr>
              <a:t>Ema</a:t>
            </a:r>
            <a:r>
              <a:rPr lang="it-IT" sz="2000" b="1" dirty="0" smtClean="0">
                <a:solidFill>
                  <a:schemeClr val="tx1"/>
                </a:solidFill>
              </a:rPr>
              <a:t>, Alice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unep.org/wed/images/2015/dettaglio-ticket-n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079">
            <a:off x="538974" y="4250313"/>
            <a:ext cx="3643338" cy="2003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 err="1" smtClean="0">
                <a:ea typeface="Times New Roman"/>
                <a:cs typeface="Times New Roman"/>
              </a:rPr>
              <a:t>There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is</a:t>
            </a:r>
            <a:r>
              <a:rPr lang="it-IT" dirty="0" smtClean="0">
                <a:ea typeface="Times New Roman"/>
                <a:cs typeface="Times New Roman"/>
              </a:rPr>
              <a:t> a </a:t>
            </a:r>
            <a:r>
              <a:rPr lang="it-IT" dirty="0" err="1" smtClean="0">
                <a:ea typeface="Times New Roman"/>
                <a:cs typeface="Times New Roman"/>
              </a:rPr>
              <a:t>tree</a:t>
            </a:r>
            <a:r>
              <a:rPr lang="it-IT" dirty="0" smtClean="0">
                <a:ea typeface="Times New Roman"/>
                <a:cs typeface="Times New Roman"/>
              </a:rPr>
              <a:t> of life. </a:t>
            </a:r>
            <a:r>
              <a:rPr lang="it-IT" dirty="0" err="1" smtClean="0">
                <a:ea typeface="Times New Roman"/>
                <a:cs typeface="Times New Roman"/>
              </a:rPr>
              <a:t>It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offers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smtClean="0">
                <a:ea typeface="Times New Roman"/>
                <a:cs typeface="Times New Roman"/>
              </a:rPr>
              <a:t>a show </a:t>
            </a:r>
            <a:r>
              <a:rPr lang="it-IT" dirty="0" err="1" smtClean="0">
                <a:ea typeface="Times New Roman"/>
                <a:cs typeface="Times New Roman"/>
              </a:rPr>
              <a:t>for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smtClean="0">
                <a:ea typeface="Times New Roman"/>
                <a:cs typeface="Times New Roman"/>
              </a:rPr>
              <a:t>people</a:t>
            </a:r>
            <a:r>
              <a:rPr lang="it-IT" dirty="0" smtClean="0">
                <a:ea typeface="Times New Roman"/>
                <a:cs typeface="Times New Roman"/>
              </a:rPr>
              <a:t>.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It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is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fantastic</a:t>
            </a:r>
            <a:r>
              <a:rPr lang="it-IT" dirty="0" smtClean="0">
                <a:ea typeface="Times New Roman"/>
                <a:cs typeface="Times New Roman"/>
              </a:rPr>
              <a:t>, </a:t>
            </a:r>
            <a:r>
              <a:rPr lang="it-IT" dirty="0" err="1" smtClean="0">
                <a:ea typeface="Times New Roman"/>
                <a:cs typeface="Times New Roman"/>
              </a:rPr>
              <a:t>fun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smtClean="0">
                <a:ea typeface="Times New Roman"/>
                <a:cs typeface="Times New Roman"/>
              </a:rPr>
              <a:t>and </a:t>
            </a:r>
            <a:r>
              <a:rPr lang="it-IT" dirty="0" err="1" smtClean="0">
                <a:ea typeface="Times New Roman"/>
                <a:cs typeface="Times New Roman"/>
              </a:rPr>
              <a:t>beautiul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to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watch</a:t>
            </a:r>
            <a:r>
              <a:rPr lang="it-IT" dirty="0" smtClean="0">
                <a:ea typeface="Times New Roman"/>
                <a:cs typeface="Times New Roman"/>
              </a:rPr>
              <a:t> and </a:t>
            </a:r>
            <a:r>
              <a:rPr lang="it-IT" dirty="0" err="1" smtClean="0">
                <a:ea typeface="Times New Roman"/>
                <a:cs typeface="Times New Roman"/>
              </a:rPr>
              <a:t>listen</a:t>
            </a:r>
            <a:r>
              <a:rPr lang="it-IT" dirty="0" smtClean="0">
                <a:ea typeface="Times New Roman"/>
                <a:cs typeface="Times New Roman"/>
              </a:rPr>
              <a:t> </a:t>
            </a:r>
            <a:r>
              <a:rPr lang="it-IT" dirty="0" err="1" smtClean="0">
                <a:ea typeface="Times New Roman"/>
                <a:cs typeface="Times New Roman"/>
              </a:rPr>
              <a:t>to</a:t>
            </a:r>
            <a:r>
              <a:rPr lang="it-IT" dirty="0" smtClean="0">
                <a:ea typeface="Times New Roman"/>
                <a:cs typeface="Times New Roman"/>
              </a:rPr>
              <a:t>!!!!</a:t>
            </a:r>
            <a:endParaRPr lang="it-IT" dirty="0">
              <a:ea typeface="Times New Roman"/>
              <a:cs typeface="Times New Roman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Made by </a:t>
            </a:r>
            <a:r>
              <a:rPr lang="it-IT" sz="1600" dirty="0" err="1" smtClean="0"/>
              <a:t>Alice,Anna,Laura,Ema,Alice</a:t>
            </a:r>
            <a:endParaRPr lang="it-IT" sz="1600" dirty="0"/>
          </a:p>
        </p:txBody>
      </p:sp>
      <p:pic>
        <p:nvPicPr>
          <p:cNvPr id="5" name="irc_mi" descr="http://photos.cntraveler.com/2015/05/08/554d0351d9889c6c03ab5557_milan-expo-2015-tree-of-life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8721">
            <a:off x="537709" y="2541780"/>
            <a:ext cx="338437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i.ytimg.com/vi/jhsce15byHc/maxresdefault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842">
            <a:off x="5217642" y="2910527"/>
            <a:ext cx="3282963" cy="247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na\AppData\Local\Microsoft\Windows\Temporary Internet Files\Content.IE5\JFVVBUYQ\flower-29983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349" y="5397389"/>
            <a:ext cx="774964" cy="8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AppData\Local\Microsoft\Windows\Temporary Internet Files\Content.IE5\JFVVBUYQ\flower-29983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714" y="1749151"/>
            <a:ext cx="706557" cy="7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4084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smtClean="0"/>
              <a:t>the Expo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occasion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smtClean="0"/>
              <a:t>meeting </a:t>
            </a:r>
            <a:r>
              <a:rPr lang="it-IT" dirty="0" smtClean="0"/>
              <a:t>the </a:t>
            </a:r>
            <a:r>
              <a:rPr lang="it-IT" dirty="0" smtClean="0"/>
              <a:t>culture </a:t>
            </a:r>
            <a:r>
              <a:rPr lang="it-IT" dirty="0" smtClean="0"/>
              <a:t>of the world.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Made by  </a:t>
            </a:r>
            <a:r>
              <a:rPr lang="it-IT" sz="1600" dirty="0" err="1" smtClean="0"/>
              <a:t>Alice,Anna,Laura,Ema,Alice</a:t>
            </a:r>
            <a:endParaRPr lang="it-IT" sz="1600" dirty="0"/>
          </a:p>
        </p:txBody>
      </p:sp>
      <p:pic>
        <p:nvPicPr>
          <p:cNvPr id="5" name="Immagine 4" descr="Risultati immagini per exp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6373">
            <a:off x="691108" y="2186821"/>
            <a:ext cx="3356074" cy="22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expo2015.org/cs/Expo/1392223000969/02_Strillo_Cluster_Riso_500x320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0988">
            <a:off x="4905978" y="3232729"/>
            <a:ext cx="3248973" cy="252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nna\AppData\Local\Microsoft\Windows\Temporary Internet Files\Content.IE5\20184HEV\mel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249" y="1352371"/>
            <a:ext cx="1298637" cy="12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94127"/>
            <a:ext cx="1757187" cy="1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7372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it-IT" smtClean="0"/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000768"/>
            <a:ext cx="3233750" cy="720707"/>
          </a:xfrm>
        </p:spPr>
        <p:txBody>
          <a:bodyPr/>
          <a:lstStyle/>
          <a:p>
            <a:r>
              <a:rPr lang="it-IT" sz="2000" b="1" dirty="0" err="1" smtClean="0">
                <a:solidFill>
                  <a:schemeClr val="tx1"/>
                </a:solidFill>
              </a:rPr>
              <a:t>Made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by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Alice</a:t>
            </a:r>
            <a:r>
              <a:rPr lang="it-IT" sz="2000" b="1" dirty="0" smtClean="0">
                <a:solidFill>
                  <a:schemeClr val="tx1"/>
                </a:solidFill>
              </a:rPr>
              <a:t>, Anna, Laura, </a:t>
            </a:r>
            <a:r>
              <a:rPr lang="it-IT" sz="2000" b="1" dirty="0" err="1" smtClean="0">
                <a:solidFill>
                  <a:schemeClr val="tx1"/>
                </a:solidFill>
              </a:rPr>
              <a:t>Ema</a:t>
            </a:r>
            <a:r>
              <a:rPr lang="it-IT" sz="2000" b="1" smtClean="0">
                <a:solidFill>
                  <a:schemeClr val="tx1"/>
                </a:solidFill>
              </a:rPr>
              <a:t>, Alice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9" name="Segnaposto contenuto 8" descr="3c2f13b6aed8eb61ae0faf3917a14815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628921">
            <a:off x="539552" y="332656"/>
            <a:ext cx="2764333" cy="2073250"/>
          </a:xfrm>
        </p:spPr>
      </p:pic>
      <p:pic>
        <p:nvPicPr>
          <p:cNvPr id="11" name="Immagine 10" descr="poloni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05777">
            <a:off x="595248" y="4100262"/>
            <a:ext cx="2915816" cy="1930270"/>
          </a:xfrm>
          <a:prstGeom prst="rect">
            <a:avLst/>
          </a:prstGeom>
        </p:spPr>
      </p:pic>
      <p:pic>
        <p:nvPicPr>
          <p:cNvPr id="12" name="Immagine 11" descr="portugal-pavilion-shanghai-2010-expo-14843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95755">
            <a:off x="6006209" y="514655"/>
            <a:ext cx="2866567" cy="1920600"/>
          </a:xfrm>
          <a:prstGeom prst="rect">
            <a:avLst/>
          </a:prstGeom>
        </p:spPr>
      </p:pic>
      <p:pic>
        <p:nvPicPr>
          <p:cNvPr id="3074" name="Picture 2" descr="http://www.alectorelli.com/wp-content/uploads/2015/07/expo-2015-lago-Maggio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0794">
            <a:off x="3209187" y="2385961"/>
            <a:ext cx="2981159" cy="1633295"/>
          </a:xfrm>
          <a:prstGeom prst="rect">
            <a:avLst/>
          </a:prstGeom>
          <a:noFill/>
        </p:spPr>
      </p:pic>
      <p:pic>
        <p:nvPicPr>
          <p:cNvPr id="3076" name="Picture 4" descr="http://www.wheremilan.com/wp-content/uploads/2015/07/foody_shop_expo2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1465">
            <a:off x="5436096" y="4365104"/>
            <a:ext cx="3126733" cy="1747292"/>
          </a:xfrm>
          <a:prstGeom prst="rect">
            <a:avLst/>
          </a:prstGeom>
          <a:noFill/>
        </p:spPr>
      </p:pic>
      <p:sp>
        <p:nvSpPr>
          <p:cNvPr id="16" name="Sole 15"/>
          <p:cNvSpPr/>
          <p:nvPr/>
        </p:nvSpPr>
        <p:spPr>
          <a:xfrm>
            <a:off x="1619672" y="2996952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ole 16"/>
          <p:cNvSpPr/>
          <p:nvPr/>
        </p:nvSpPr>
        <p:spPr>
          <a:xfrm>
            <a:off x="4644008" y="5373216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ole 18"/>
          <p:cNvSpPr/>
          <p:nvPr/>
        </p:nvSpPr>
        <p:spPr>
          <a:xfrm>
            <a:off x="4572000" y="836712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le 12"/>
          <p:cNvSpPr/>
          <p:nvPr/>
        </p:nvSpPr>
        <p:spPr>
          <a:xfrm>
            <a:off x="7215206" y="3214686"/>
            <a:ext cx="285752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9" grpId="0" animBg="1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209</Words>
  <Application>Microsoft Office PowerPoint</Application>
  <PresentationFormat>Presentazione su schermo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Expo Milano 2015</vt:lpstr>
      <vt:lpstr>.</vt:lpstr>
      <vt:lpstr>Diapositiva 3</vt:lpstr>
      <vt:lpstr>Diapositiva 4</vt:lpstr>
      <vt:lpstr>Diapositiva 5</vt:lpstr>
      <vt:lpstr>.</vt:lpstr>
    </vt:vector>
  </TitlesOfParts>
  <Company>Administrator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 Milano 2015</dc:title>
  <dc:creator>Administrator</dc:creator>
  <cp:lastModifiedBy>User15-16</cp:lastModifiedBy>
  <cp:revision>31</cp:revision>
  <dcterms:created xsi:type="dcterms:W3CDTF">2015-10-24T14:51:10Z</dcterms:created>
  <dcterms:modified xsi:type="dcterms:W3CDTF">2015-11-20T11:38:16Z</dcterms:modified>
</cp:coreProperties>
</file>