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60" r:id="rId3"/>
    <p:sldId id="261" r:id="rId4"/>
    <p:sldId id="259" r:id="rId5"/>
    <p:sldId id="257" r:id="rId6"/>
    <p:sldId id="258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1DB774-2B3B-4ED0-93BD-00DEB70B28E4}" v="557" dt="2022-02-06T11:45:31.119"/>
    <p1510:client id="{605DC33A-5790-44E2-BB75-BFFFA8B889C9}" v="843" dt="2022-02-06T11:48:50.3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 Lehtola" userId="b4bced66b779569b" providerId="LiveId" clId="{111DB774-2B3B-4ED0-93BD-00DEB70B28E4}"/>
    <pc:docChg chg="undo custSel modSld">
      <pc:chgData name="Leo Lehtola" userId="b4bced66b779569b" providerId="LiveId" clId="{111DB774-2B3B-4ED0-93BD-00DEB70B28E4}" dt="2022-02-06T11:45:31.119" v="556" actId="20577"/>
      <pc:docMkLst>
        <pc:docMk/>
      </pc:docMkLst>
      <pc:sldChg chg="addSp delSp modSp mod setBg">
        <pc:chgData name="Leo Lehtola" userId="b4bced66b779569b" providerId="LiveId" clId="{111DB774-2B3B-4ED0-93BD-00DEB70B28E4}" dt="2022-02-06T11:44:30.836" v="543" actId="26606"/>
        <pc:sldMkLst>
          <pc:docMk/>
          <pc:sldMk cId="807527652" sldId="259"/>
        </pc:sldMkLst>
        <pc:spChg chg="mod">
          <ac:chgData name="Leo Lehtola" userId="b4bced66b779569b" providerId="LiveId" clId="{111DB774-2B3B-4ED0-93BD-00DEB70B28E4}" dt="2022-02-06T11:35:39.896" v="538" actId="26606"/>
          <ac:spMkLst>
            <pc:docMk/>
            <pc:sldMk cId="807527652" sldId="259"/>
            <ac:spMk id="2" creationId="{45D164F8-131B-4219-BF13-21726E7C0399}"/>
          </ac:spMkLst>
        </pc:spChg>
        <pc:spChg chg="add del mod">
          <ac:chgData name="Leo Lehtola" userId="b4bced66b779569b" providerId="LiveId" clId="{111DB774-2B3B-4ED0-93BD-00DEB70B28E4}" dt="2022-02-06T11:35:39.896" v="538" actId="26606"/>
          <ac:spMkLst>
            <pc:docMk/>
            <pc:sldMk cId="807527652" sldId="259"/>
            <ac:spMk id="3" creationId="{F4F86926-7001-45BD-97EC-D38CE2DA7CA3}"/>
          </ac:spMkLst>
        </pc:spChg>
        <pc:spChg chg="add del">
          <ac:chgData name="Leo Lehtola" userId="b4bced66b779569b" providerId="LiveId" clId="{111DB774-2B3B-4ED0-93BD-00DEB70B28E4}" dt="2022-02-06T11:34:43.286" v="515" actId="26606"/>
          <ac:spMkLst>
            <pc:docMk/>
            <pc:sldMk cId="807527652" sldId="259"/>
            <ac:spMk id="8" creationId="{7B22176A-41DB-4D9A-9B6F-F2296F1ED173}"/>
          </ac:spMkLst>
        </pc:spChg>
        <pc:spChg chg="add del">
          <ac:chgData name="Leo Lehtola" userId="b4bced66b779569b" providerId="LiveId" clId="{111DB774-2B3B-4ED0-93BD-00DEB70B28E4}" dt="2022-02-06T11:34:46.504" v="517" actId="26606"/>
          <ac:spMkLst>
            <pc:docMk/>
            <pc:sldMk cId="807527652" sldId="259"/>
            <ac:spMk id="9" creationId="{FAC9656C-AED6-412E-9226-B7F1964005BD}"/>
          </ac:spMkLst>
        </pc:spChg>
        <pc:spChg chg="add del">
          <ac:chgData name="Leo Lehtola" userId="b4bced66b779569b" providerId="LiveId" clId="{111DB774-2B3B-4ED0-93BD-00DEB70B28E4}" dt="2022-02-06T11:34:43.286" v="515" actId="26606"/>
          <ac:spMkLst>
            <pc:docMk/>
            <pc:sldMk cId="807527652" sldId="259"/>
            <ac:spMk id="10" creationId="{774A8DF5-445E-49C5-B10A-8DF5FEFBCC46}"/>
          </ac:spMkLst>
        </pc:spChg>
        <pc:spChg chg="add del">
          <ac:chgData name="Leo Lehtola" userId="b4bced66b779569b" providerId="LiveId" clId="{111DB774-2B3B-4ED0-93BD-00DEB70B28E4}" dt="2022-02-06T11:34:46.504" v="517" actId="26606"/>
          <ac:spMkLst>
            <pc:docMk/>
            <pc:sldMk cId="807527652" sldId="259"/>
            <ac:spMk id="11" creationId="{F5BC820D-D527-47CE-ABB0-DA0BB5B04330}"/>
          </ac:spMkLst>
        </pc:spChg>
        <pc:spChg chg="add del">
          <ac:chgData name="Leo Lehtola" userId="b4bced66b779569b" providerId="LiveId" clId="{111DB774-2B3B-4ED0-93BD-00DEB70B28E4}" dt="2022-02-06T11:34:43.286" v="515" actId="26606"/>
          <ac:spMkLst>
            <pc:docMk/>
            <pc:sldMk cId="807527652" sldId="259"/>
            <ac:spMk id="12" creationId="{9A4E38D9-EFB8-40B5-B42B-514FBF180360}"/>
          </ac:spMkLst>
        </pc:spChg>
        <pc:spChg chg="add del">
          <ac:chgData name="Leo Lehtola" userId="b4bced66b779569b" providerId="LiveId" clId="{111DB774-2B3B-4ED0-93BD-00DEB70B28E4}" dt="2022-02-06T11:34:46.504" v="517" actId="26606"/>
          <ac:spMkLst>
            <pc:docMk/>
            <pc:sldMk cId="807527652" sldId="259"/>
            <ac:spMk id="13" creationId="{D1DD315B-AEF9-490C-9438-C80F80405798}"/>
          </ac:spMkLst>
        </pc:spChg>
        <pc:spChg chg="add del">
          <ac:chgData name="Leo Lehtola" userId="b4bced66b779569b" providerId="LiveId" clId="{111DB774-2B3B-4ED0-93BD-00DEB70B28E4}" dt="2022-02-06T11:34:58.414" v="521" actId="26606"/>
          <ac:spMkLst>
            <pc:docMk/>
            <pc:sldMk cId="807527652" sldId="259"/>
            <ac:spMk id="18" creationId="{7B22176A-41DB-4D9A-9B6F-F2296F1ED173}"/>
          </ac:spMkLst>
        </pc:spChg>
        <pc:spChg chg="add del">
          <ac:chgData name="Leo Lehtola" userId="b4bced66b779569b" providerId="LiveId" clId="{111DB774-2B3B-4ED0-93BD-00DEB70B28E4}" dt="2022-02-06T11:34:58.414" v="521" actId="26606"/>
          <ac:spMkLst>
            <pc:docMk/>
            <pc:sldMk cId="807527652" sldId="259"/>
            <ac:spMk id="19" creationId="{A79A636D-9CEC-4A76-A113-104B105439F1}"/>
          </ac:spMkLst>
        </pc:spChg>
        <pc:spChg chg="add del">
          <ac:chgData name="Leo Lehtola" userId="b4bced66b779569b" providerId="LiveId" clId="{111DB774-2B3B-4ED0-93BD-00DEB70B28E4}" dt="2022-02-06T11:34:58.414" v="521" actId="26606"/>
          <ac:spMkLst>
            <pc:docMk/>
            <pc:sldMk cId="807527652" sldId="259"/>
            <ac:spMk id="20" creationId="{1A53EEF0-2806-4C52-A779-F5B786040DAB}"/>
          </ac:spMkLst>
        </pc:spChg>
        <pc:spChg chg="add del">
          <ac:chgData name="Leo Lehtola" userId="b4bced66b779569b" providerId="LiveId" clId="{111DB774-2B3B-4ED0-93BD-00DEB70B28E4}" dt="2022-02-06T11:34:58.414" v="521" actId="26606"/>
          <ac:spMkLst>
            <pc:docMk/>
            <pc:sldMk cId="807527652" sldId="259"/>
            <ac:spMk id="21" creationId="{F4F86926-7001-45BD-97EC-D38CE2DA7CA3}"/>
          </ac:spMkLst>
        </pc:spChg>
        <pc:spChg chg="add del">
          <ac:chgData name="Leo Lehtola" userId="b4bced66b779569b" providerId="LiveId" clId="{111DB774-2B3B-4ED0-93BD-00DEB70B28E4}" dt="2022-02-06T11:34:59.508" v="523" actId="26606"/>
          <ac:spMkLst>
            <pc:docMk/>
            <pc:sldMk cId="807527652" sldId="259"/>
            <ac:spMk id="25" creationId="{FAC9656C-AED6-412E-9226-B7F1964005BD}"/>
          </ac:spMkLst>
        </pc:spChg>
        <pc:spChg chg="add del">
          <ac:chgData name="Leo Lehtola" userId="b4bced66b779569b" providerId="LiveId" clId="{111DB774-2B3B-4ED0-93BD-00DEB70B28E4}" dt="2022-02-06T11:34:59.508" v="523" actId="26606"/>
          <ac:spMkLst>
            <pc:docMk/>
            <pc:sldMk cId="807527652" sldId="259"/>
            <ac:spMk id="26" creationId="{F5BC820D-D527-47CE-ABB0-DA0BB5B04330}"/>
          </ac:spMkLst>
        </pc:spChg>
        <pc:spChg chg="add del">
          <ac:chgData name="Leo Lehtola" userId="b4bced66b779569b" providerId="LiveId" clId="{111DB774-2B3B-4ED0-93BD-00DEB70B28E4}" dt="2022-02-06T11:34:59.508" v="523" actId="26606"/>
          <ac:spMkLst>
            <pc:docMk/>
            <pc:sldMk cId="807527652" sldId="259"/>
            <ac:spMk id="27" creationId="{D1DD315B-AEF9-490C-9438-C80F80405798}"/>
          </ac:spMkLst>
        </pc:spChg>
        <pc:spChg chg="add del">
          <ac:chgData name="Leo Lehtola" userId="b4bced66b779569b" providerId="LiveId" clId="{111DB774-2B3B-4ED0-93BD-00DEB70B28E4}" dt="2022-02-06T11:35:01.007" v="525" actId="26606"/>
          <ac:spMkLst>
            <pc:docMk/>
            <pc:sldMk cId="807527652" sldId="259"/>
            <ac:spMk id="30" creationId="{D97F34F9-F7CE-4D62-8F8B-2E98B03947EC}"/>
          </ac:spMkLst>
        </pc:spChg>
        <pc:spChg chg="add del">
          <ac:chgData name="Leo Lehtola" userId="b4bced66b779569b" providerId="LiveId" clId="{111DB774-2B3B-4ED0-93BD-00DEB70B28E4}" dt="2022-02-06T11:35:01.007" v="525" actId="26606"/>
          <ac:spMkLst>
            <pc:docMk/>
            <pc:sldMk cId="807527652" sldId="259"/>
            <ac:spMk id="31" creationId="{51AEC8AF-1896-43A9-BF10-CE06FD254459}"/>
          </ac:spMkLst>
        </pc:spChg>
        <pc:spChg chg="add del">
          <ac:chgData name="Leo Lehtola" userId="b4bced66b779569b" providerId="LiveId" clId="{111DB774-2B3B-4ED0-93BD-00DEB70B28E4}" dt="2022-02-06T11:35:01.007" v="525" actId="26606"/>
          <ac:spMkLst>
            <pc:docMk/>
            <pc:sldMk cId="807527652" sldId="259"/>
            <ac:spMk id="32" creationId="{1E199BD9-A6EE-4972-BFB5-2AAE28288C50}"/>
          </ac:spMkLst>
        </pc:spChg>
        <pc:spChg chg="add del">
          <ac:chgData name="Leo Lehtola" userId="b4bced66b779569b" providerId="LiveId" clId="{111DB774-2B3B-4ED0-93BD-00DEB70B28E4}" dt="2022-02-06T11:35:01.007" v="525" actId="26606"/>
          <ac:spMkLst>
            <pc:docMk/>
            <pc:sldMk cId="807527652" sldId="259"/>
            <ac:spMk id="33" creationId="{F4F86926-7001-45BD-97EC-D38CE2DA7CA3}"/>
          </ac:spMkLst>
        </pc:spChg>
        <pc:spChg chg="add del">
          <ac:chgData name="Leo Lehtola" userId="b4bced66b779569b" providerId="LiveId" clId="{111DB774-2B3B-4ED0-93BD-00DEB70B28E4}" dt="2022-02-06T11:35:04.163" v="527" actId="26606"/>
          <ac:spMkLst>
            <pc:docMk/>
            <pc:sldMk cId="807527652" sldId="259"/>
            <ac:spMk id="37" creationId="{7B22176A-41DB-4D9A-9B6F-F2296F1ED173}"/>
          </ac:spMkLst>
        </pc:spChg>
        <pc:spChg chg="add del">
          <ac:chgData name="Leo Lehtola" userId="b4bced66b779569b" providerId="LiveId" clId="{111DB774-2B3B-4ED0-93BD-00DEB70B28E4}" dt="2022-02-06T11:35:04.163" v="527" actId="26606"/>
          <ac:spMkLst>
            <pc:docMk/>
            <pc:sldMk cId="807527652" sldId="259"/>
            <ac:spMk id="38" creationId="{774A8DF5-445E-49C5-B10A-8DF5FEFBCC46}"/>
          </ac:spMkLst>
        </pc:spChg>
        <pc:spChg chg="add del">
          <ac:chgData name="Leo Lehtola" userId="b4bced66b779569b" providerId="LiveId" clId="{111DB774-2B3B-4ED0-93BD-00DEB70B28E4}" dt="2022-02-06T11:35:04.163" v="527" actId="26606"/>
          <ac:spMkLst>
            <pc:docMk/>
            <pc:sldMk cId="807527652" sldId="259"/>
            <ac:spMk id="39" creationId="{9A4E38D9-EFB8-40B5-B42B-514FBF180360}"/>
          </ac:spMkLst>
        </pc:spChg>
        <pc:spChg chg="add del">
          <ac:chgData name="Leo Lehtola" userId="b4bced66b779569b" providerId="LiveId" clId="{111DB774-2B3B-4ED0-93BD-00DEB70B28E4}" dt="2022-02-06T11:35:04.163" v="527" actId="26606"/>
          <ac:spMkLst>
            <pc:docMk/>
            <pc:sldMk cId="807527652" sldId="259"/>
            <ac:spMk id="40" creationId="{F4F86926-7001-45BD-97EC-D38CE2DA7CA3}"/>
          </ac:spMkLst>
        </pc:spChg>
        <pc:spChg chg="add del">
          <ac:chgData name="Leo Lehtola" userId="b4bced66b779569b" providerId="LiveId" clId="{111DB774-2B3B-4ED0-93BD-00DEB70B28E4}" dt="2022-02-06T11:35:05.006" v="529" actId="26606"/>
          <ac:spMkLst>
            <pc:docMk/>
            <pc:sldMk cId="807527652" sldId="259"/>
            <ac:spMk id="44" creationId="{7B22176A-41DB-4D9A-9B6F-F2296F1ED173}"/>
          </ac:spMkLst>
        </pc:spChg>
        <pc:spChg chg="add del">
          <ac:chgData name="Leo Lehtola" userId="b4bced66b779569b" providerId="LiveId" clId="{111DB774-2B3B-4ED0-93BD-00DEB70B28E4}" dt="2022-02-06T11:35:05.006" v="529" actId="26606"/>
          <ac:spMkLst>
            <pc:docMk/>
            <pc:sldMk cId="807527652" sldId="259"/>
            <ac:spMk id="45" creationId="{774A8DF5-445E-49C5-B10A-8DF5FEFBCC46}"/>
          </ac:spMkLst>
        </pc:spChg>
        <pc:spChg chg="add del">
          <ac:chgData name="Leo Lehtola" userId="b4bced66b779569b" providerId="LiveId" clId="{111DB774-2B3B-4ED0-93BD-00DEB70B28E4}" dt="2022-02-06T11:35:05.006" v="529" actId="26606"/>
          <ac:spMkLst>
            <pc:docMk/>
            <pc:sldMk cId="807527652" sldId="259"/>
            <ac:spMk id="46" creationId="{9A4E38D9-EFB8-40B5-B42B-514FBF180360}"/>
          </ac:spMkLst>
        </pc:spChg>
        <pc:spChg chg="add del">
          <ac:chgData name="Leo Lehtola" userId="b4bced66b779569b" providerId="LiveId" clId="{111DB774-2B3B-4ED0-93BD-00DEB70B28E4}" dt="2022-02-06T11:35:05.006" v="529" actId="26606"/>
          <ac:spMkLst>
            <pc:docMk/>
            <pc:sldMk cId="807527652" sldId="259"/>
            <ac:spMk id="47" creationId="{F4F86926-7001-45BD-97EC-D38CE2DA7CA3}"/>
          </ac:spMkLst>
        </pc:spChg>
        <pc:spChg chg="add del">
          <ac:chgData name="Leo Lehtola" userId="b4bced66b779569b" providerId="LiveId" clId="{111DB774-2B3B-4ED0-93BD-00DEB70B28E4}" dt="2022-02-06T11:35:12.630" v="531" actId="26606"/>
          <ac:spMkLst>
            <pc:docMk/>
            <pc:sldMk cId="807527652" sldId="259"/>
            <ac:spMk id="51" creationId="{7B22176A-41DB-4D9A-9B6F-F2296F1ED173}"/>
          </ac:spMkLst>
        </pc:spChg>
        <pc:spChg chg="add del">
          <ac:chgData name="Leo Lehtola" userId="b4bced66b779569b" providerId="LiveId" clId="{111DB774-2B3B-4ED0-93BD-00DEB70B28E4}" dt="2022-02-06T11:35:12.630" v="531" actId="26606"/>
          <ac:spMkLst>
            <pc:docMk/>
            <pc:sldMk cId="807527652" sldId="259"/>
            <ac:spMk id="52" creationId="{774A8DF5-445E-49C5-B10A-8DF5FEFBCC46}"/>
          </ac:spMkLst>
        </pc:spChg>
        <pc:spChg chg="add del">
          <ac:chgData name="Leo Lehtola" userId="b4bced66b779569b" providerId="LiveId" clId="{111DB774-2B3B-4ED0-93BD-00DEB70B28E4}" dt="2022-02-06T11:35:12.630" v="531" actId="26606"/>
          <ac:spMkLst>
            <pc:docMk/>
            <pc:sldMk cId="807527652" sldId="259"/>
            <ac:spMk id="53" creationId="{9A4E38D9-EFB8-40B5-B42B-514FBF180360}"/>
          </ac:spMkLst>
        </pc:spChg>
        <pc:spChg chg="add del">
          <ac:chgData name="Leo Lehtola" userId="b4bced66b779569b" providerId="LiveId" clId="{111DB774-2B3B-4ED0-93BD-00DEB70B28E4}" dt="2022-02-06T11:35:12.630" v="531" actId="26606"/>
          <ac:spMkLst>
            <pc:docMk/>
            <pc:sldMk cId="807527652" sldId="259"/>
            <ac:spMk id="54" creationId="{F4F86926-7001-45BD-97EC-D38CE2DA7CA3}"/>
          </ac:spMkLst>
        </pc:spChg>
        <pc:spChg chg="add del">
          <ac:chgData name="Leo Lehtola" userId="b4bced66b779569b" providerId="LiveId" clId="{111DB774-2B3B-4ED0-93BD-00DEB70B28E4}" dt="2022-02-06T11:35:29.532" v="535" actId="26606"/>
          <ac:spMkLst>
            <pc:docMk/>
            <pc:sldMk cId="807527652" sldId="259"/>
            <ac:spMk id="60" creationId="{7B22176A-41DB-4D9A-9B6F-F2296F1ED173}"/>
          </ac:spMkLst>
        </pc:spChg>
        <pc:spChg chg="add del">
          <ac:chgData name="Leo Lehtola" userId="b4bced66b779569b" providerId="LiveId" clId="{111DB774-2B3B-4ED0-93BD-00DEB70B28E4}" dt="2022-02-06T11:35:29.532" v="535" actId="26606"/>
          <ac:spMkLst>
            <pc:docMk/>
            <pc:sldMk cId="807527652" sldId="259"/>
            <ac:spMk id="61" creationId="{774A8DF5-445E-49C5-B10A-8DF5FEFBCC46}"/>
          </ac:spMkLst>
        </pc:spChg>
        <pc:spChg chg="add del">
          <ac:chgData name="Leo Lehtola" userId="b4bced66b779569b" providerId="LiveId" clId="{111DB774-2B3B-4ED0-93BD-00DEB70B28E4}" dt="2022-02-06T11:35:29.532" v="535" actId="26606"/>
          <ac:spMkLst>
            <pc:docMk/>
            <pc:sldMk cId="807527652" sldId="259"/>
            <ac:spMk id="62" creationId="{9A4E38D9-EFB8-40B5-B42B-514FBF180360}"/>
          </ac:spMkLst>
        </pc:spChg>
        <pc:spChg chg="add del">
          <ac:chgData name="Leo Lehtola" userId="b4bced66b779569b" providerId="LiveId" clId="{111DB774-2B3B-4ED0-93BD-00DEB70B28E4}" dt="2022-02-06T11:35:29.532" v="535" actId="26606"/>
          <ac:spMkLst>
            <pc:docMk/>
            <pc:sldMk cId="807527652" sldId="259"/>
            <ac:spMk id="63" creationId="{F4F86926-7001-45BD-97EC-D38CE2DA7CA3}"/>
          </ac:spMkLst>
        </pc:spChg>
        <pc:spChg chg="add del">
          <ac:chgData name="Leo Lehtola" userId="b4bced66b779569b" providerId="LiveId" clId="{111DB774-2B3B-4ED0-93BD-00DEB70B28E4}" dt="2022-02-06T11:35:39.881" v="537" actId="26606"/>
          <ac:spMkLst>
            <pc:docMk/>
            <pc:sldMk cId="807527652" sldId="259"/>
            <ac:spMk id="67" creationId="{7B4854C3-58CC-4A2C-B4CA-926819F0C2A6}"/>
          </ac:spMkLst>
        </pc:spChg>
        <pc:spChg chg="add del">
          <ac:chgData name="Leo Lehtola" userId="b4bced66b779569b" providerId="LiveId" clId="{111DB774-2B3B-4ED0-93BD-00DEB70B28E4}" dt="2022-02-06T11:35:39.881" v="537" actId="26606"/>
          <ac:spMkLst>
            <pc:docMk/>
            <pc:sldMk cId="807527652" sldId="259"/>
            <ac:spMk id="68" creationId="{E84EE6A7-BAA1-4637-940F-44728FCF4658}"/>
          </ac:spMkLst>
        </pc:spChg>
        <pc:spChg chg="add del">
          <ac:chgData name="Leo Lehtola" userId="b4bced66b779569b" providerId="LiveId" clId="{111DB774-2B3B-4ED0-93BD-00DEB70B28E4}" dt="2022-02-06T11:35:39.881" v="537" actId="26606"/>
          <ac:spMkLst>
            <pc:docMk/>
            <pc:sldMk cId="807527652" sldId="259"/>
            <ac:spMk id="69" creationId="{F4F86926-7001-45BD-97EC-D38CE2DA7CA3}"/>
          </ac:spMkLst>
        </pc:spChg>
        <pc:spChg chg="add del">
          <ac:chgData name="Leo Lehtola" userId="b4bced66b779569b" providerId="LiveId" clId="{111DB774-2B3B-4ED0-93BD-00DEB70B28E4}" dt="2022-02-06T11:44:30.836" v="543" actId="26606"/>
          <ac:spMkLst>
            <pc:docMk/>
            <pc:sldMk cId="807527652" sldId="259"/>
            <ac:spMk id="75" creationId="{7B22176A-41DB-4D9A-9B6F-F2296F1ED173}"/>
          </ac:spMkLst>
        </pc:spChg>
        <pc:spChg chg="add del">
          <ac:chgData name="Leo Lehtola" userId="b4bced66b779569b" providerId="LiveId" clId="{111DB774-2B3B-4ED0-93BD-00DEB70B28E4}" dt="2022-02-06T11:44:30.836" v="543" actId="26606"/>
          <ac:spMkLst>
            <pc:docMk/>
            <pc:sldMk cId="807527652" sldId="259"/>
            <ac:spMk id="76" creationId="{774A8DF5-445E-49C5-B10A-8DF5FEFBCC46}"/>
          </ac:spMkLst>
        </pc:spChg>
        <pc:spChg chg="add del">
          <ac:chgData name="Leo Lehtola" userId="b4bced66b779569b" providerId="LiveId" clId="{111DB774-2B3B-4ED0-93BD-00DEB70B28E4}" dt="2022-02-06T11:44:30.836" v="543" actId="26606"/>
          <ac:spMkLst>
            <pc:docMk/>
            <pc:sldMk cId="807527652" sldId="259"/>
            <ac:spMk id="77" creationId="{9A4E38D9-EFB8-40B5-B42B-514FBF180360}"/>
          </ac:spMkLst>
        </pc:spChg>
        <pc:spChg chg="add mod">
          <ac:chgData name="Leo Lehtola" userId="b4bced66b779569b" providerId="LiveId" clId="{111DB774-2B3B-4ED0-93BD-00DEB70B28E4}" dt="2022-02-06T11:44:25.989" v="542" actId="12"/>
          <ac:spMkLst>
            <pc:docMk/>
            <pc:sldMk cId="807527652" sldId="259"/>
            <ac:spMk id="78" creationId="{F4F86926-7001-45BD-97EC-D38CE2DA7CA3}"/>
          </ac:spMkLst>
        </pc:spChg>
        <pc:spChg chg="add">
          <ac:chgData name="Leo Lehtola" userId="b4bced66b779569b" providerId="LiveId" clId="{111DB774-2B3B-4ED0-93BD-00DEB70B28E4}" dt="2022-02-06T11:44:30.836" v="543" actId="26606"/>
          <ac:spMkLst>
            <pc:docMk/>
            <pc:sldMk cId="807527652" sldId="259"/>
            <ac:spMk id="85" creationId="{7B22176A-41DB-4D9A-9B6F-F2296F1ED173}"/>
          </ac:spMkLst>
        </pc:spChg>
        <pc:spChg chg="add">
          <ac:chgData name="Leo Lehtola" userId="b4bced66b779569b" providerId="LiveId" clId="{111DB774-2B3B-4ED0-93BD-00DEB70B28E4}" dt="2022-02-06T11:44:30.836" v="543" actId="26606"/>
          <ac:spMkLst>
            <pc:docMk/>
            <pc:sldMk cId="807527652" sldId="259"/>
            <ac:spMk id="87" creationId="{774A8DF5-445E-49C5-B10A-8DF5FEFBCC46}"/>
          </ac:spMkLst>
        </pc:spChg>
        <pc:spChg chg="add">
          <ac:chgData name="Leo Lehtola" userId="b4bced66b779569b" providerId="LiveId" clId="{111DB774-2B3B-4ED0-93BD-00DEB70B28E4}" dt="2022-02-06T11:44:30.836" v="543" actId="26606"/>
          <ac:spMkLst>
            <pc:docMk/>
            <pc:sldMk cId="807527652" sldId="259"/>
            <ac:spMk id="89" creationId="{9A4E38D9-EFB8-40B5-B42B-514FBF180360}"/>
          </ac:spMkLst>
        </pc:spChg>
        <pc:grpChg chg="add del">
          <ac:chgData name="Leo Lehtola" userId="b4bced66b779569b" providerId="LiveId" clId="{111DB774-2B3B-4ED0-93BD-00DEB70B28E4}" dt="2022-02-06T11:34:43.286" v="515" actId="26606"/>
          <ac:grpSpMkLst>
            <pc:docMk/>
            <pc:sldMk cId="807527652" sldId="259"/>
            <ac:grpSpMk id="14" creationId="{1148C992-36DE-4449-B92D-49AE04B5DE20}"/>
          </ac:grpSpMkLst>
        </pc:grpChg>
        <pc:grpChg chg="add del">
          <ac:chgData name="Leo Lehtola" userId="b4bced66b779569b" providerId="LiveId" clId="{111DB774-2B3B-4ED0-93BD-00DEB70B28E4}" dt="2022-02-06T11:34:58.414" v="521" actId="26606"/>
          <ac:grpSpMkLst>
            <pc:docMk/>
            <pc:sldMk cId="807527652" sldId="259"/>
            <ac:grpSpMk id="22" creationId="{1148C992-36DE-4449-B92D-49AE04B5DE20}"/>
          </ac:grpSpMkLst>
        </pc:grpChg>
        <pc:grpChg chg="add del">
          <ac:chgData name="Leo Lehtola" userId="b4bced66b779569b" providerId="LiveId" clId="{111DB774-2B3B-4ED0-93BD-00DEB70B28E4}" dt="2022-02-06T11:35:01.007" v="525" actId="26606"/>
          <ac:grpSpMkLst>
            <pc:docMk/>
            <pc:sldMk cId="807527652" sldId="259"/>
            <ac:grpSpMk id="34" creationId="{1148C992-36DE-4449-B92D-49AE04B5DE20}"/>
          </ac:grpSpMkLst>
        </pc:grpChg>
        <pc:grpChg chg="add del">
          <ac:chgData name="Leo Lehtola" userId="b4bced66b779569b" providerId="LiveId" clId="{111DB774-2B3B-4ED0-93BD-00DEB70B28E4}" dt="2022-02-06T11:35:04.163" v="527" actId="26606"/>
          <ac:grpSpMkLst>
            <pc:docMk/>
            <pc:sldMk cId="807527652" sldId="259"/>
            <ac:grpSpMk id="41" creationId="{36996A92-4C38-41D1-AD08-0008BD7F8BE2}"/>
          </ac:grpSpMkLst>
        </pc:grpChg>
        <pc:grpChg chg="add del">
          <ac:chgData name="Leo Lehtola" userId="b4bced66b779569b" providerId="LiveId" clId="{111DB774-2B3B-4ED0-93BD-00DEB70B28E4}" dt="2022-02-06T11:35:05.006" v="529" actId="26606"/>
          <ac:grpSpMkLst>
            <pc:docMk/>
            <pc:sldMk cId="807527652" sldId="259"/>
            <ac:grpSpMk id="48" creationId="{1148C992-36DE-4449-B92D-49AE04B5DE20}"/>
          </ac:grpSpMkLst>
        </pc:grpChg>
        <pc:grpChg chg="add del">
          <ac:chgData name="Leo Lehtola" userId="b4bced66b779569b" providerId="LiveId" clId="{111DB774-2B3B-4ED0-93BD-00DEB70B28E4}" dt="2022-02-06T11:35:12.630" v="531" actId="26606"/>
          <ac:grpSpMkLst>
            <pc:docMk/>
            <pc:sldMk cId="807527652" sldId="259"/>
            <ac:grpSpMk id="55" creationId="{36996A92-4C38-41D1-AD08-0008BD7F8BE2}"/>
          </ac:grpSpMkLst>
        </pc:grpChg>
        <pc:grpChg chg="add del">
          <ac:chgData name="Leo Lehtola" userId="b4bced66b779569b" providerId="LiveId" clId="{111DB774-2B3B-4ED0-93BD-00DEB70B28E4}" dt="2022-02-06T11:35:29.532" v="535" actId="26606"/>
          <ac:grpSpMkLst>
            <pc:docMk/>
            <pc:sldMk cId="807527652" sldId="259"/>
            <ac:grpSpMk id="64" creationId="{36996A92-4C38-41D1-AD08-0008BD7F8BE2}"/>
          </ac:grpSpMkLst>
        </pc:grpChg>
        <pc:grpChg chg="add del">
          <ac:chgData name="Leo Lehtola" userId="b4bced66b779569b" providerId="LiveId" clId="{111DB774-2B3B-4ED0-93BD-00DEB70B28E4}" dt="2022-02-06T11:35:39.881" v="537" actId="26606"/>
          <ac:grpSpMkLst>
            <pc:docMk/>
            <pc:sldMk cId="807527652" sldId="259"/>
            <ac:grpSpMk id="70" creationId="{F07B0A1C-8465-4A90-9085-2269F48F5152}"/>
          </ac:grpSpMkLst>
        </pc:grpChg>
        <pc:grpChg chg="add del">
          <ac:chgData name="Leo Lehtola" userId="b4bced66b779569b" providerId="LiveId" clId="{111DB774-2B3B-4ED0-93BD-00DEB70B28E4}" dt="2022-02-06T11:44:30.836" v="543" actId="26606"/>
          <ac:grpSpMkLst>
            <pc:docMk/>
            <pc:sldMk cId="807527652" sldId="259"/>
            <ac:grpSpMk id="79" creationId="{1148C992-36DE-4449-B92D-49AE04B5DE20}"/>
          </ac:grpSpMkLst>
        </pc:grpChg>
        <pc:grpChg chg="add">
          <ac:chgData name="Leo Lehtola" userId="b4bced66b779569b" providerId="LiveId" clId="{111DB774-2B3B-4ED0-93BD-00DEB70B28E4}" dt="2022-02-06T11:44:30.836" v="543" actId="26606"/>
          <ac:grpSpMkLst>
            <pc:docMk/>
            <pc:sldMk cId="807527652" sldId="259"/>
            <ac:grpSpMk id="91" creationId="{1148C992-36DE-4449-B92D-49AE04B5DE20}"/>
          </ac:grpSpMkLst>
        </pc:grpChg>
        <pc:graphicFrameChg chg="add del">
          <ac:chgData name="Leo Lehtola" userId="b4bced66b779569b" providerId="LiveId" clId="{111DB774-2B3B-4ED0-93BD-00DEB70B28E4}" dt="2022-02-06T11:34:46.504" v="517" actId="26606"/>
          <ac:graphicFrameMkLst>
            <pc:docMk/>
            <pc:sldMk cId="807527652" sldId="259"/>
            <ac:graphicFrameMk id="5" creationId="{0C654A16-E4B3-4F7F-9817-951EB3C8881E}"/>
          </ac:graphicFrameMkLst>
        </pc:graphicFrameChg>
        <pc:graphicFrameChg chg="add del">
          <ac:chgData name="Leo Lehtola" userId="b4bced66b779569b" providerId="LiveId" clId="{111DB774-2B3B-4ED0-93BD-00DEB70B28E4}" dt="2022-02-06T11:34:52.010" v="519" actId="26606"/>
          <ac:graphicFrameMkLst>
            <pc:docMk/>
            <pc:sldMk cId="807527652" sldId="259"/>
            <ac:graphicFrameMk id="15" creationId="{0FE54B7B-761A-4EE4-95B8-8B1643B212D3}"/>
          </ac:graphicFrameMkLst>
        </pc:graphicFrameChg>
        <pc:graphicFrameChg chg="add del">
          <ac:chgData name="Leo Lehtola" userId="b4bced66b779569b" providerId="LiveId" clId="{111DB774-2B3B-4ED0-93BD-00DEB70B28E4}" dt="2022-02-06T11:34:59.508" v="523" actId="26606"/>
          <ac:graphicFrameMkLst>
            <pc:docMk/>
            <pc:sldMk cId="807527652" sldId="259"/>
            <ac:graphicFrameMk id="28" creationId="{15982472-CE04-4489-AFB3-DB97A628D51B}"/>
          </ac:graphicFrameMkLst>
        </pc:graphicFrameChg>
        <pc:graphicFrameChg chg="add del">
          <ac:chgData name="Leo Lehtola" userId="b4bced66b779569b" providerId="LiveId" clId="{111DB774-2B3B-4ED0-93BD-00DEB70B28E4}" dt="2022-02-06T11:35:21.487" v="533" actId="26606"/>
          <ac:graphicFrameMkLst>
            <pc:docMk/>
            <pc:sldMk cId="807527652" sldId="259"/>
            <ac:graphicFrameMk id="58" creationId="{D259AE62-85E3-4488-8100-A75E42443DF6}"/>
          </ac:graphicFrameMkLst>
        </pc:graphicFrameChg>
      </pc:sldChg>
      <pc:sldChg chg="addSp modSp mod setBg">
        <pc:chgData name="Leo Lehtola" userId="b4bced66b779569b" providerId="LiveId" clId="{111DB774-2B3B-4ED0-93BD-00DEB70B28E4}" dt="2022-02-06T11:45:31.119" v="556" actId="20577"/>
        <pc:sldMkLst>
          <pc:docMk/>
          <pc:sldMk cId="950250192" sldId="260"/>
        </pc:sldMkLst>
        <pc:spChg chg="mod">
          <ac:chgData name="Leo Lehtola" userId="b4bced66b779569b" providerId="LiveId" clId="{111DB774-2B3B-4ED0-93BD-00DEB70B28E4}" dt="2022-02-06T11:45:14.947" v="549" actId="26606"/>
          <ac:spMkLst>
            <pc:docMk/>
            <pc:sldMk cId="950250192" sldId="260"/>
            <ac:spMk id="2" creationId="{DD0D3D3A-25B9-4195-9F08-4315C4E795ED}"/>
          </ac:spMkLst>
        </pc:spChg>
        <pc:spChg chg="mod">
          <ac:chgData name="Leo Lehtola" userId="b4bced66b779569b" providerId="LiveId" clId="{111DB774-2B3B-4ED0-93BD-00DEB70B28E4}" dt="2022-02-06T11:45:31.119" v="556" actId="20577"/>
          <ac:spMkLst>
            <pc:docMk/>
            <pc:sldMk cId="950250192" sldId="260"/>
            <ac:spMk id="3" creationId="{F02F9F3A-7F3D-4A7C-B38C-8DFFDC9053CC}"/>
          </ac:spMkLst>
        </pc:spChg>
        <pc:spChg chg="add">
          <ac:chgData name="Leo Lehtola" userId="b4bced66b779569b" providerId="LiveId" clId="{111DB774-2B3B-4ED0-93BD-00DEB70B28E4}" dt="2022-02-06T11:45:14.947" v="549" actId="26606"/>
          <ac:spMkLst>
            <pc:docMk/>
            <pc:sldMk cId="950250192" sldId="260"/>
            <ac:spMk id="8" creationId="{A52202C8-B397-428D-AC25-2EF517B51261}"/>
          </ac:spMkLst>
        </pc:spChg>
        <pc:spChg chg="add">
          <ac:chgData name="Leo Lehtola" userId="b4bced66b779569b" providerId="LiveId" clId="{111DB774-2B3B-4ED0-93BD-00DEB70B28E4}" dt="2022-02-06T11:45:14.947" v="549" actId="26606"/>
          <ac:spMkLst>
            <pc:docMk/>
            <pc:sldMk cId="950250192" sldId="260"/>
            <ac:spMk id="10" creationId="{4A3E7B76-556E-4877-8AE1-D504D5716076}"/>
          </ac:spMkLst>
        </pc:spChg>
        <pc:spChg chg="add">
          <ac:chgData name="Leo Lehtola" userId="b4bced66b779569b" providerId="LiveId" clId="{111DB774-2B3B-4ED0-93BD-00DEB70B28E4}" dt="2022-02-06T11:45:14.947" v="549" actId="26606"/>
          <ac:spMkLst>
            <pc:docMk/>
            <pc:sldMk cId="950250192" sldId="260"/>
            <ac:spMk id="12" creationId="{18914880-6797-4F24-9304-B3F24AD55500}"/>
          </ac:spMkLst>
        </pc:spChg>
        <pc:grpChg chg="add">
          <ac:chgData name="Leo Lehtola" userId="b4bced66b779569b" providerId="LiveId" clId="{111DB774-2B3B-4ED0-93BD-00DEB70B28E4}" dt="2022-02-06T11:45:14.947" v="549" actId="26606"/>
          <ac:grpSpMkLst>
            <pc:docMk/>
            <pc:sldMk cId="950250192" sldId="260"/>
            <ac:grpSpMk id="14" creationId="{1148C992-36DE-4449-B92D-49AE04B5DE20}"/>
          </ac:grpSpMkLst>
        </pc:grpChg>
        <pc:grpChg chg="add">
          <ac:chgData name="Leo Lehtola" userId="b4bced66b779569b" providerId="LiveId" clId="{111DB774-2B3B-4ED0-93BD-00DEB70B28E4}" dt="2022-02-06T11:45:14.947" v="549" actId="26606"/>
          <ac:grpSpMkLst>
            <pc:docMk/>
            <pc:sldMk cId="950250192" sldId="260"/>
            <ac:grpSpMk id="19" creationId="{09F283B3-7C72-4859-9EF2-3543A22058B5}"/>
          </ac:grpSpMkLst>
        </pc:grpChg>
      </pc:sldChg>
      <pc:sldChg chg="addSp delSp modSp mod setBg">
        <pc:chgData name="Leo Lehtola" userId="b4bced66b779569b" providerId="LiveId" clId="{111DB774-2B3B-4ED0-93BD-00DEB70B28E4}" dt="2022-02-06T11:44:47.278" v="548" actId="26606"/>
        <pc:sldMkLst>
          <pc:docMk/>
          <pc:sldMk cId="3381231414" sldId="261"/>
        </pc:sldMkLst>
        <pc:spChg chg="mod">
          <ac:chgData name="Leo Lehtola" userId="b4bced66b779569b" providerId="LiveId" clId="{111DB774-2B3B-4ED0-93BD-00DEB70B28E4}" dt="2022-02-06T11:44:44.616" v="545" actId="26606"/>
          <ac:spMkLst>
            <pc:docMk/>
            <pc:sldMk cId="3381231414" sldId="261"/>
            <ac:spMk id="2" creationId="{722C6BF1-B12D-49B1-92EB-DF0E683F34A1}"/>
          </ac:spMkLst>
        </pc:spChg>
        <pc:spChg chg="add del mod">
          <ac:chgData name="Leo Lehtola" userId="b4bced66b779569b" providerId="LiveId" clId="{111DB774-2B3B-4ED0-93BD-00DEB70B28E4}" dt="2022-02-06T11:44:47.278" v="548" actId="26606"/>
          <ac:spMkLst>
            <pc:docMk/>
            <pc:sldMk cId="3381231414" sldId="261"/>
            <ac:spMk id="3" creationId="{596C1B1D-2543-438C-A3FE-04A81764B8A0}"/>
          </ac:spMkLst>
        </pc:spChg>
        <pc:spChg chg="add del">
          <ac:chgData name="Leo Lehtola" userId="b4bced66b779569b" providerId="LiveId" clId="{111DB774-2B3B-4ED0-93BD-00DEB70B28E4}" dt="2022-02-06T11:44:03.651" v="540" actId="26606"/>
          <ac:spMkLst>
            <pc:docMk/>
            <pc:sldMk cId="3381231414" sldId="261"/>
            <ac:spMk id="8" creationId="{7B22176A-41DB-4D9A-9B6F-F2296F1ED173}"/>
          </ac:spMkLst>
        </pc:spChg>
        <pc:spChg chg="add del">
          <ac:chgData name="Leo Lehtola" userId="b4bced66b779569b" providerId="LiveId" clId="{111DB774-2B3B-4ED0-93BD-00DEB70B28E4}" dt="2022-02-06T11:44:03.651" v="540" actId="26606"/>
          <ac:spMkLst>
            <pc:docMk/>
            <pc:sldMk cId="3381231414" sldId="261"/>
            <ac:spMk id="10" creationId="{774A8DF5-445E-49C5-B10A-8DF5FEFBCC46}"/>
          </ac:spMkLst>
        </pc:spChg>
        <pc:spChg chg="add del">
          <ac:chgData name="Leo Lehtola" userId="b4bced66b779569b" providerId="LiveId" clId="{111DB774-2B3B-4ED0-93BD-00DEB70B28E4}" dt="2022-02-06T11:44:03.651" v="540" actId="26606"/>
          <ac:spMkLst>
            <pc:docMk/>
            <pc:sldMk cId="3381231414" sldId="261"/>
            <ac:spMk id="12" creationId="{9A4E38D9-EFB8-40B5-B42B-514FBF180360}"/>
          </ac:spMkLst>
        </pc:spChg>
        <pc:spChg chg="add del">
          <ac:chgData name="Leo Lehtola" userId="b4bced66b779569b" providerId="LiveId" clId="{111DB774-2B3B-4ED0-93BD-00DEB70B28E4}" dt="2022-02-06T11:44:47.278" v="548" actId="26606"/>
          <ac:spMkLst>
            <pc:docMk/>
            <pc:sldMk cId="3381231414" sldId="261"/>
            <ac:spMk id="19" creationId="{7B4854C3-58CC-4A2C-B4CA-926819F0C2A6}"/>
          </ac:spMkLst>
        </pc:spChg>
        <pc:spChg chg="add del">
          <ac:chgData name="Leo Lehtola" userId="b4bced66b779569b" providerId="LiveId" clId="{111DB774-2B3B-4ED0-93BD-00DEB70B28E4}" dt="2022-02-06T11:44:47.278" v="548" actId="26606"/>
          <ac:spMkLst>
            <pc:docMk/>
            <pc:sldMk cId="3381231414" sldId="261"/>
            <ac:spMk id="20" creationId="{FA7B9933-15AE-4ACB-B091-21C9F385332A}"/>
          </ac:spMkLst>
        </pc:spChg>
        <pc:spChg chg="add del">
          <ac:chgData name="Leo Lehtola" userId="b4bced66b779569b" providerId="LiveId" clId="{111DB774-2B3B-4ED0-93BD-00DEB70B28E4}" dt="2022-02-06T11:44:44.616" v="545" actId="26606"/>
          <ac:spMkLst>
            <pc:docMk/>
            <pc:sldMk cId="3381231414" sldId="261"/>
            <ac:spMk id="28" creationId="{7B4854C3-58CC-4A2C-B4CA-926819F0C2A6}"/>
          </ac:spMkLst>
        </pc:spChg>
        <pc:spChg chg="add del">
          <ac:chgData name="Leo Lehtola" userId="b4bced66b779569b" providerId="LiveId" clId="{111DB774-2B3B-4ED0-93BD-00DEB70B28E4}" dt="2022-02-06T11:44:44.616" v="545" actId="26606"/>
          <ac:spMkLst>
            <pc:docMk/>
            <pc:sldMk cId="3381231414" sldId="261"/>
            <ac:spMk id="30" creationId="{7B6FD5C0-E257-4B9E-9413-27A374F07FF9}"/>
          </ac:spMkLst>
        </pc:spChg>
        <pc:spChg chg="add del">
          <ac:chgData name="Leo Lehtola" userId="b4bced66b779569b" providerId="LiveId" clId="{111DB774-2B3B-4ED0-93BD-00DEB70B28E4}" dt="2022-02-06T11:44:44.616" v="545" actId="26606"/>
          <ac:spMkLst>
            <pc:docMk/>
            <pc:sldMk cId="3381231414" sldId="261"/>
            <ac:spMk id="32" creationId="{FA7B9933-15AE-4ACB-B091-21C9F385332A}"/>
          </ac:spMkLst>
        </pc:spChg>
        <pc:spChg chg="add del">
          <ac:chgData name="Leo Lehtola" userId="b4bced66b779569b" providerId="LiveId" clId="{111DB774-2B3B-4ED0-93BD-00DEB70B28E4}" dt="2022-02-06T11:44:47.272" v="547" actId="26606"/>
          <ac:spMkLst>
            <pc:docMk/>
            <pc:sldMk cId="3381231414" sldId="261"/>
            <ac:spMk id="39" creationId="{7B4854C3-58CC-4A2C-B4CA-926819F0C2A6}"/>
          </ac:spMkLst>
        </pc:spChg>
        <pc:spChg chg="add del">
          <ac:chgData name="Leo Lehtola" userId="b4bced66b779569b" providerId="LiveId" clId="{111DB774-2B3B-4ED0-93BD-00DEB70B28E4}" dt="2022-02-06T11:44:47.272" v="547" actId="26606"/>
          <ac:spMkLst>
            <pc:docMk/>
            <pc:sldMk cId="3381231414" sldId="261"/>
            <ac:spMk id="40" creationId="{FA7B9933-15AE-4ACB-B091-21C9F385332A}"/>
          </ac:spMkLst>
        </pc:spChg>
        <pc:spChg chg="add">
          <ac:chgData name="Leo Lehtola" userId="b4bced66b779569b" providerId="LiveId" clId="{111DB774-2B3B-4ED0-93BD-00DEB70B28E4}" dt="2022-02-06T11:44:47.278" v="548" actId="26606"/>
          <ac:spMkLst>
            <pc:docMk/>
            <pc:sldMk cId="3381231414" sldId="261"/>
            <ac:spMk id="46" creationId="{7B4854C3-58CC-4A2C-B4CA-926819F0C2A6}"/>
          </ac:spMkLst>
        </pc:spChg>
        <pc:spChg chg="add">
          <ac:chgData name="Leo Lehtola" userId="b4bced66b779569b" providerId="LiveId" clId="{111DB774-2B3B-4ED0-93BD-00DEB70B28E4}" dt="2022-02-06T11:44:47.278" v="548" actId="26606"/>
          <ac:spMkLst>
            <pc:docMk/>
            <pc:sldMk cId="3381231414" sldId="261"/>
            <ac:spMk id="47" creationId="{FA7B9933-15AE-4ACB-B091-21C9F385332A}"/>
          </ac:spMkLst>
        </pc:spChg>
        <pc:spChg chg="add">
          <ac:chgData name="Leo Lehtola" userId="b4bced66b779569b" providerId="LiveId" clId="{111DB774-2B3B-4ED0-93BD-00DEB70B28E4}" dt="2022-02-06T11:44:47.278" v="548" actId="26606"/>
          <ac:spMkLst>
            <pc:docMk/>
            <pc:sldMk cId="3381231414" sldId="261"/>
            <ac:spMk id="50" creationId="{596C1B1D-2543-438C-A3FE-04A81764B8A0}"/>
          </ac:spMkLst>
        </pc:spChg>
        <pc:grpChg chg="add del">
          <ac:chgData name="Leo Lehtola" userId="b4bced66b779569b" providerId="LiveId" clId="{111DB774-2B3B-4ED0-93BD-00DEB70B28E4}" dt="2022-02-06T11:44:03.651" v="540" actId="26606"/>
          <ac:grpSpMkLst>
            <pc:docMk/>
            <pc:sldMk cId="3381231414" sldId="261"/>
            <ac:grpSpMk id="14" creationId="{1148C992-36DE-4449-B92D-49AE04B5DE20}"/>
          </ac:grpSpMkLst>
        </pc:grpChg>
        <pc:grpChg chg="add del">
          <ac:chgData name="Leo Lehtola" userId="b4bced66b779569b" providerId="LiveId" clId="{111DB774-2B3B-4ED0-93BD-00DEB70B28E4}" dt="2022-02-06T11:44:47.278" v="548" actId="26606"/>
          <ac:grpSpMkLst>
            <pc:docMk/>
            <pc:sldMk cId="3381231414" sldId="261"/>
            <ac:grpSpMk id="21" creationId="{DE57BB50-0A5D-4AD7-87AB-5904B788BC54}"/>
          </ac:grpSpMkLst>
        </pc:grpChg>
        <pc:grpChg chg="add del">
          <ac:chgData name="Leo Lehtola" userId="b4bced66b779569b" providerId="LiveId" clId="{111DB774-2B3B-4ED0-93BD-00DEB70B28E4}" dt="2022-02-06T11:44:44.616" v="545" actId="26606"/>
          <ac:grpSpMkLst>
            <pc:docMk/>
            <pc:sldMk cId="3381231414" sldId="261"/>
            <ac:grpSpMk id="34" creationId="{DE57BB50-0A5D-4AD7-87AB-5904B788BC54}"/>
          </ac:grpSpMkLst>
        </pc:grpChg>
        <pc:grpChg chg="add del">
          <ac:chgData name="Leo Lehtola" userId="b4bced66b779569b" providerId="LiveId" clId="{111DB774-2B3B-4ED0-93BD-00DEB70B28E4}" dt="2022-02-06T11:44:47.272" v="547" actId="26606"/>
          <ac:grpSpMkLst>
            <pc:docMk/>
            <pc:sldMk cId="3381231414" sldId="261"/>
            <ac:grpSpMk id="41" creationId="{DE57BB50-0A5D-4AD7-87AB-5904B788BC54}"/>
          </ac:grpSpMkLst>
        </pc:grpChg>
        <pc:grpChg chg="add">
          <ac:chgData name="Leo Lehtola" userId="b4bced66b779569b" providerId="LiveId" clId="{111DB774-2B3B-4ED0-93BD-00DEB70B28E4}" dt="2022-02-06T11:44:47.278" v="548" actId="26606"/>
          <ac:grpSpMkLst>
            <pc:docMk/>
            <pc:sldMk cId="3381231414" sldId="261"/>
            <ac:grpSpMk id="48" creationId="{DE57BB50-0A5D-4AD7-87AB-5904B788BC54}"/>
          </ac:grpSpMkLst>
        </pc:grpChg>
        <pc:graphicFrameChg chg="add del">
          <ac:chgData name="Leo Lehtola" userId="b4bced66b779569b" providerId="LiveId" clId="{111DB774-2B3B-4ED0-93BD-00DEB70B28E4}" dt="2022-02-06T11:44:47.272" v="547" actId="26606"/>
          <ac:graphicFrameMkLst>
            <pc:docMk/>
            <pc:sldMk cId="3381231414" sldId="261"/>
            <ac:graphicFrameMk id="25" creationId="{D19BCF0C-3162-41B0-AAE3-D09B2028215B}"/>
          </ac:graphicFrameMkLst>
        </pc:graphicFrameChg>
      </pc:sldChg>
    </pc:docChg>
  </pc:docChgLst>
  <pc:docChgLst>
    <pc:chgData name="Vieras" providerId="Windows Live" clId="Web-{605DC33A-5790-44E2-BB75-BFFFA8B889C9}"/>
    <pc:docChg chg="addSld modSld sldOrd">
      <pc:chgData name="Vieras" userId="" providerId="Windows Live" clId="Web-{605DC33A-5790-44E2-BB75-BFFFA8B889C9}" dt="2022-02-06T11:48:49.434" v="833" actId="20577"/>
      <pc:docMkLst>
        <pc:docMk/>
      </pc:docMkLst>
      <pc:sldChg chg="modSp">
        <pc:chgData name="Vieras" userId="" providerId="Windows Live" clId="Web-{605DC33A-5790-44E2-BB75-BFFFA8B889C9}" dt="2022-02-06T11:48:49.434" v="833" actId="20577"/>
        <pc:sldMkLst>
          <pc:docMk/>
          <pc:sldMk cId="2506556305" sldId="256"/>
        </pc:sldMkLst>
        <pc:spChg chg="mod">
          <ac:chgData name="Vieras" userId="" providerId="Windows Live" clId="Web-{605DC33A-5790-44E2-BB75-BFFFA8B889C9}" dt="2022-02-06T11:48:49.434" v="833" actId="20577"/>
          <ac:spMkLst>
            <pc:docMk/>
            <pc:sldMk cId="2506556305" sldId="256"/>
            <ac:spMk id="2" creationId="{387CD148-CDA9-43E9-A166-7B46FD78A60D}"/>
          </ac:spMkLst>
        </pc:spChg>
      </pc:sldChg>
      <pc:sldChg chg="modSp">
        <pc:chgData name="Vieras" userId="" providerId="Windows Live" clId="Web-{605DC33A-5790-44E2-BB75-BFFFA8B889C9}" dt="2022-02-06T11:45:48.430" v="829" actId="20577"/>
        <pc:sldMkLst>
          <pc:docMk/>
          <pc:sldMk cId="2443359085" sldId="257"/>
        </pc:sldMkLst>
        <pc:spChg chg="mod">
          <ac:chgData name="Vieras" userId="" providerId="Windows Live" clId="Web-{605DC33A-5790-44E2-BB75-BFFFA8B889C9}" dt="2022-02-06T11:45:48.430" v="829" actId="20577"/>
          <ac:spMkLst>
            <pc:docMk/>
            <pc:sldMk cId="2443359085" sldId="257"/>
            <ac:spMk id="2" creationId="{3EECFE56-B282-4210-BA70-B99F42C307B6}"/>
          </ac:spMkLst>
        </pc:spChg>
      </pc:sldChg>
      <pc:sldChg chg="ord">
        <pc:chgData name="Vieras" userId="" providerId="Windows Live" clId="Web-{605DC33A-5790-44E2-BB75-BFFFA8B889C9}" dt="2022-02-06T11:46:27.259" v="830"/>
        <pc:sldMkLst>
          <pc:docMk/>
          <pc:sldMk cId="1597402113" sldId="258"/>
        </pc:sldMkLst>
      </pc:sldChg>
      <pc:sldChg chg="modSp new">
        <pc:chgData name="Vieras" userId="" providerId="Windows Live" clId="Web-{605DC33A-5790-44E2-BB75-BFFFA8B889C9}" dt="2022-02-06T11:07:47.864" v="15" actId="20577"/>
        <pc:sldMkLst>
          <pc:docMk/>
          <pc:sldMk cId="807527652" sldId="259"/>
        </pc:sldMkLst>
        <pc:spChg chg="mod">
          <ac:chgData name="Vieras" userId="" providerId="Windows Live" clId="Web-{605DC33A-5790-44E2-BB75-BFFFA8B889C9}" dt="2022-02-06T11:07:47.864" v="15" actId="20577"/>
          <ac:spMkLst>
            <pc:docMk/>
            <pc:sldMk cId="807527652" sldId="259"/>
            <ac:spMk id="2" creationId="{45D164F8-131B-4219-BF13-21726E7C0399}"/>
          </ac:spMkLst>
        </pc:spChg>
      </pc:sldChg>
      <pc:sldChg chg="modSp new">
        <pc:chgData name="Vieras" userId="" providerId="Windows Live" clId="Web-{605DC33A-5790-44E2-BB75-BFFFA8B889C9}" dt="2022-02-06T11:43:26.318" v="816" actId="20577"/>
        <pc:sldMkLst>
          <pc:docMk/>
          <pc:sldMk cId="950250192" sldId="260"/>
        </pc:sldMkLst>
        <pc:spChg chg="mod">
          <ac:chgData name="Vieras" userId="" providerId="Windows Live" clId="Web-{605DC33A-5790-44E2-BB75-BFFFA8B889C9}" dt="2022-02-06T11:11:24.900" v="38" actId="20577"/>
          <ac:spMkLst>
            <pc:docMk/>
            <pc:sldMk cId="950250192" sldId="260"/>
            <ac:spMk id="2" creationId="{DD0D3D3A-25B9-4195-9F08-4315C4E795ED}"/>
          </ac:spMkLst>
        </pc:spChg>
        <pc:spChg chg="mod">
          <ac:chgData name="Vieras" userId="" providerId="Windows Live" clId="Web-{605DC33A-5790-44E2-BB75-BFFFA8B889C9}" dt="2022-02-06T11:43:26.318" v="816" actId="20577"/>
          <ac:spMkLst>
            <pc:docMk/>
            <pc:sldMk cId="950250192" sldId="260"/>
            <ac:spMk id="3" creationId="{F02F9F3A-7F3D-4A7C-B38C-8DFFDC9053CC}"/>
          </ac:spMkLst>
        </pc:spChg>
      </pc:sldChg>
      <pc:sldChg chg="modSp new ord">
        <pc:chgData name="Vieras" userId="" providerId="Windows Live" clId="Web-{605DC33A-5790-44E2-BB75-BFFFA8B889C9}" dt="2022-02-06T11:44:19.756" v="818" actId="20577"/>
        <pc:sldMkLst>
          <pc:docMk/>
          <pc:sldMk cId="3381231414" sldId="261"/>
        </pc:sldMkLst>
        <pc:spChg chg="mod">
          <ac:chgData name="Vieras" userId="" providerId="Windows Live" clId="Web-{605DC33A-5790-44E2-BB75-BFFFA8B889C9}" dt="2022-02-06T11:38:05.186" v="543" actId="20577"/>
          <ac:spMkLst>
            <pc:docMk/>
            <pc:sldMk cId="3381231414" sldId="261"/>
            <ac:spMk id="2" creationId="{722C6BF1-B12D-49B1-92EB-DF0E683F34A1}"/>
          </ac:spMkLst>
        </pc:spChg>
        <pc:spChg chg="mod">
          <ac:chgData name="Vieras" userId="" providerId="Windows Live" clId="Web-{605DC33A-5790-44E2-BB75-BFFFA8B889C9}" dt="2022-02-06T11:44:19.756" v="818" actId="20577"/>
          <ac:spMkLst>
            <pc:docMk/>
            <pc:sldMk cId="3381231414" sldId="261"/>
            <ac:spMk id="3" creationId="{596C1B1D-2543-438C-A3FE-04A81764B8A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E7CE68-035A-4BA6-A699-41CA3AA49C31}" type="doc">
      <dgm:prSet loTypeId="urn:microsoft.com/office/officeart/2005/8/layout/vList2" loCatId="list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02D31DC7-9163-481D-A3F6-207EA3AF2A6D}">
      <dgm:prSet/>
      <dgm:spPr/>
      <dgm:t>
        <a:bodyPr/>
        <a:lstStyle/>
        <a:p>
          <a:r>
            <a:rPr lang="fi-FI"/>
            <a:t>Use many reliable sources</a:t>
          </a:r>
          <a:endParaRPr lang="en-US"/>
        </a:p>
      </dgm:t>
    </dgm:pt>
    <dgm:pt modelId="{DB12EE23-E5EC-466A-A682-061E44F0FCB4}" type="parTrans" cxnId="{8A710560-12E6-4916-AF1C-74BDC0F579E3}">
      <dgm:prSet/>
      <dgm:spPr/>
      <dgm:t>
        <a:bodyPr/>
        <a:lstStyle/>
        <a:p>
          <a:endParaRPr lang="en-US"/>
        </a:p>
      </dgm:t>
    </dgm:pt>
    <dgm:pt modelId="{C17DCAD0-4B0B-4B35-AF34-2B331EE1EE93}" type="sibTrans" cxnId="{8A710560-12E6-4916-AF1C-74BDC0F579E3}">
      <dgm:prSet/>
      <dgm:spPr/>
      <dgm:t>
        <a:bodyPr/>
        <a:lstStyle/>
        <a:p>
          <a:endParaRPr lang="en-US"/>
        </a:p>
      </dgm:t>
    </dgm:pt>
    <dgm:pt modelId="{B6507927-7C91-4805-828B-DC390DD6467F}">
      <dgm:prSet/>
      <dgm:spPr/>
      <dgm:t>
        <a:bodyPr/>
        <a:lstStyle/>
        <a:p>
          <a:r>
            <a:rPr lang="fi-FI" err="1"/>
            <a:t>Remember</a:t>
          </a:r>
          <a:r>
            <a:rPr lang="fi-FI"/>
            <a:t> </a:t>
          </a:r>
          <a:r>
            <a:rPr lang="fi-FI" err="1"/>
            <a:t>links</a:t>
          </a:r>
          <a:endParaRPr lang="en-US"/>
        </a:p>
      </dgm:t>
    </dgm:pt>
    <dgm:pt modelId="{7EA5E24C-E251-447B-8E3A-357BE9BF7FC2}" type="parTrans" cxnId="{E1021F6E-4D42-4E15-BAD8-6071488273BF}">
      <dgm:prSet/>
      <dgm:spPr/>
      <dgm:t>
        <a:bodyPr/>
        <a:lstStyle/>
        <a:p>
          <a:endParaRPr lang="en-US"/>
        </a:p>
      </dgm:t>
    </dgm:pt>
    <dgm:pt modelId="{9641597C-2302-4A53-8442-411C4D94258C}" type="sibTrans" cxnId="{E1021F6E-4D42-4E15-BAD8-6071488273BF}">
      <dgm:prSet/>
      <dgm:spPr/>
      <dgm:t>
        <a:bodyPr/>
        <a:lstStyle/>
        <a:p>
          <a:endParaRPr lang="en-US"/>
        </a:p>
      </dgm:t>
    </dgm:pt>
    <dgm:pt modelId="{E1CC15C6-5C7F-4740-92DF-0468F8E137E8}">
      <dgm:prSet/>
      <dgm:spPr/>
      <dgm:t>
        <a:bodyPr/>
        <a:lstStyle/>
        <a:p>
          <a:r>
            <a:rPr lang="fi-FI"/>
            <a:t>Do not use Wikipedia (too much)</a:t>
          </a:r>
          <a:endParaRPr lang="en-US"/>
        </a:p>
      </dgm:t>
    </dgm:pt>
    <dgm:pt modelId="{730B80F4-48BA-4C57-AC21-113057DBC0D8}" type="parTrans" cxnId="{9A572921-40E3-4988-A311-8C2E0182E5BF}">
      <dgm:prSet/>
      <dgm:spPr/>
      <dgm:t>
        <a:bodyPr/>
        <a:lstStyle/>
        <a:p>
          <a:endParaRPr lang="en-US"/>
        </a:p>
      </dgm:t>
    </dgm:pt>
    <dgm:pt modelId="{829BE60F-B964-4533-BD33-63EE7FDD0DE0}" type="sibTrans" cxnId="{9A572921-40E3-4988-A311-8C2E0182E5BF}">
      <dgm:prSet/>
      <dgm:spPr/>
      <dgm:t>
        <a:bodyPr/>
        <a:lstStyle/>
        <a:p>
          <a:endParaRPr lang="en-US"/>
        </a:p>
      </dgm:t>
    </dgm:pt>
    <dgm:pt modelId="{CAFCA73A-9E25-4D80-B792-569F08F30A71}" type="pres">
      <dgm:prSet presAssocID="{1BE7CE68-035A-4BA6-A699-41CA3AA49C31}" presName="linear" presStyleCnt="0">
        <dgm:presLayoutVars>
          <dgm:animLvl val="lvl"/>
          <dgm:resizeHandles val="exact"/>
        </dgm:presLayoutVars>
      </dgm:prSet>
      <dgm:spPr/>
    </dgm:pt>
    <dgm:pt modelId="{C570EC1F-CE61-4E70-82D9-C393D3A66A1F}" type="pres">
      <dgm:prSet presAssocID="{02D31DC7-9163-481D-A3F6-207EA3AF2A6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36E2948-7AF7-4DD9-9D4E-819895A54040}" type="pres">
      <dgm:prSet presAssocID="{C17DCAD0-4B0B-4B35-AF34-2B331EE1EE93}" presName="spacer" presStyleCnt="0"/>
      <dgm:spPr/>
    </dgm:pt>
    <dgm:pt modelId="{976072DD-0BCA-4394-B3F1-099A976C79E9}" type="pres">
      <dgm:prSet presAssocID="{B6507927-7C91-4805-828B-DC390DD6467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AB43864-6DBC-4958-B9E2-EF9535E1C39E}" type="pres">
      <dgm:prSet presAssocID="{9641597C-2302-4A53-8442-411C4D94258C}" presName="spacer" presStyleCnt="0"/>
      <dgm:spPr/>
    </dgm:pt>
    <dgm:pt modelId="{E995335B-1D33-4224-80A2-4FE31ACE3B9A}" type="pres">
      <dgm:prSet presAssocID="{E1CC15C6-5C7F-4740-92DF-0468F8E137E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A572921-40E3-4988-A311-8C2E0182E5BF}" srcId="{1BE7CE68-035A-4BA6-A699-41CA3AA49C31}" destId="{E1CC15C6-5C7F-4740-92DF-0468F8E137E8}" srcOrd="2" destOrd="0" parTransId="{730B80F4-48BA-4C57-AC21-113057DBC0D8}" sibTransId="{829BE60F-B964-4533-BD33-63EE7FDD0DE0}"/>
    <dgm:cxn modelId="{E1D3BF40-D6E8-44B0-A5F8-1F5E4CBC644C}" type="presOf" srcId="{1BE7CE68-035A-4BA6-A699-41CA3AA49C31}" destId="{CAFCA73A-9E25-4D80-B792-569F08F30A71}" srcOrd="0" destOrd="0" presId="urn:microsoft.com/office/officeart/2005/8/layout/vList2"/>
    <dgm:cxn modelId="{8A710560-12E6-4916-AF1C-74BDC0F579E3}" srcId="{1BE7CE68-035A-4BA6-A699-41CA3AA49C31}" destId="{02D31DC7-9163-481D-A3F6-207EA3AF2A6D}" srcOrd="0" destOrd="0" parTransId="{DB12EE23-E5EC-466A-A682-061E44F0FCB4}" sibTransId="{C17DCAD0-4B0B-4B35-AF34-2B331EE1EE93}"/>
    <dgm:cxn modelId="{E1021F6E-4D42-4E15-BAD8-6071488273BF}" srcId="{1BE7CE68-035A-4BA6-A699-41CA3AA49C31}" destId="{B6507927-7C91-4805-828B-DC390DD6467F}" srcOrd="1" destOrd="0" parTransId="{7EA5E24C-E251-447B-8E3A-357BE9BF7FC2}" sibTransId="{9641597C-2302-4A53-8442-411C4D94258C}"/>
    <dgm:cxn modelId="{0980A7AE-D3D4-4952-8F1D-A865E11C3E52}" type="presOf" srcId="{B6507927-7C91-4805-828B-DC390DD6467F}" destId="{976072DD-0BCA-4394-B3F1-099A976C79E9}" srcOrd="0" destOrd="0" presId="urn:microsoft.com/office/officeart/2005/8/layout/vList2"/>
    <dgm:cxn modelId="{CBA696F1-9FA9-4B08-B7C2-1225C98B83E3}" type="presOf" srcId="{E1CC15C6-5C7F-4740-92DF-0468F8E137E8}" destId="{E995335B-1D33-4224-80A2-4FE31ACE3B9A}" srcOrd="0" destOrd="0" presId="urn:microsoft.com/office/officeart/2005/8/layout/vList2"/>
    <dgm:cxn modelId="{721967F9-C06B-49C0-8F4C-24044529D5F6}" type="presOf" srcId="{02D31DC7-9163-481D-A3F6-207EA3AF2A6D}" destId="{C570EC1F-CE61-4E70-82D9-C393D3A66A1F}" srcOrd="0" destOrd="0" presId="urn:microsoft.com/office/officeart/2005/8/layout/vList2"/>
    <dgm:cxn modelId="{93777E19-595B-4CEB-969A-E838BC2191E7}" type="presParOf" srcId="{CAFCA73A-9E25-4D80-B792-569F08F30A71}" destId="{C570EC1F-CE61-4E70-82D9-C393D3A66A1F}" srcOrd="0" destOrd="0" presId="urn:microsoft.com/office/officeart/2005/8/layout/vList2"/>
    <dgm:cxn modelId="{0184BE83-7C96-4CBE-A347-A6F5698784DA}" type="presParOf" srcId="{CAFCA73A-9E25-4D80-B792-569F08F30A71}" destId="{E36E2948-7AF7-4DD9-9D4E-819895A54040}" srcOrd="1" destOrd="0" presId="urn:microsoft.com/office/officeart/2005/8/layout/vList2"/>
    <dgm:cxn modelId="{252B5539-F9F8-4D4A-B2F1-343FA1D6EEDE}" type="presParOf" srcId="{CAFCA73A-9E25-4D80-B792-569F08F30A71}" destId="{976072DD-0BCA-4394-B3F1-099A976C79E9}" srcOrd="2" destOrd="0" presId="urn:microsoft.com/office/officeart/2005/8/layout/vList2"/>
    <dgm:cxn modelId="{A2D11C70-E6A2-4F0C-AC4A-058405D26EDA}" type="presParOf" srcId="{CAFCA73A-9E25-4D80-B792-569F08F30A71}" destId="{6AB43864-6DBC-4958-B9E2-EF9535E1C39E}" srcOrd="3" destOrd="0" presId="urn:microsoft.com/office/officeart/2005/8/layout/vList2"/>
    <dgm:cxn modelId="{07A3E2C3-0001-48C3-9FA5-7E96652617D4}" type="presParOf" srcId="{CAFCA73A-9E25-4D80-B792-569F08F30A71}" destId="{E995335B-1D33-4224-80A2-4FE31ACE3B9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0EC1F-CE61-4E70-82D9-C393D3A66A1F}">
      <dsp:nvSpPr>
        <dsp:cNvPr id="0" name=""/>
        <dsp:cNvSpPr/>
      </dsp:nvSpPr>
      <dsp:spPr>
        <a:xfrm>
          <a:off x="0" y="455417"/>
          <a:ext cx="3862062" cy="479114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Use many reliable sources</a:t>
          </a:r>
          <a:endParaRPr lang="en-US" sz="2100" kern="1200"/>
        </a:p>
      </dsp:txBody>
      <dsp:txXfrm>
        <a:off x="23388" y="478805"/>
        <a:ext cx="3815286" cy="432338"/>
      </dsp:txXfrm>
    </dsp:sp>
    <dsp:sp modelId="{976072DD-0BCA-4394-B3F1-099A976C79E9}">
      <dsp:nvSpPr>
        <dsp:cNvPr id="0" name=""/>
        <dsp:cNvSpPr/>
      </dsp:nvSpPr>
      <dsp:spPr>
        <a:xfrm>
          <a:off x="0" y="995012"/>
          <a:ext cx="3862062" cy="479114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 err="1"/>
            <a:t>Remember</a:t>
          </a:r>
          <a:r>
            <a:rPr lang="fi-FI" sz="2100" kern="1200"/>
            <a:t> </a:t>
          </a:r>
          <a:r>
            <a:rPr lang="fi-FI" sz="2100" kern="1200" err="1"/>
            <a:t>links</a:t>
          </a:r>
          <a:endParaRPr lang="en-US" sz="2100" kern="1200"/>
        </a:p>
      </dsp:txBody>
      <dsp:txXfrm>
        <a:off x="23388" y="1018400"/>
        <a:ext cx="3815286" cy="432338"/>
      </dsp:txXfrm>
    </dsp:sp>
    <dsp:sp modelId="{E995335B-1D33-4224-80A2-4FE31ACE3B9A}">
      <dsp:nvSpPr>
        <dsp:cNvPr id="0" name=""/>
        <dsp:cNvSpPr/>
      </dsp:nvSpPr>
      <dsp:spPr>
        <a:xfrm>
          <a:off x="0" y="1534607"/>
          <a:ext cx="3862062" cy="479114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Do not use Wikipedia (too much)</a:t>
          </a:r>
          <a:endParaRPr lang="en-US" sz="2100" kern="1200"/>
        </a:p>
      </dsp:txBody>
      <dsp:txXfrm>
        <a:off x="23388" y="1557995"/>
        <a:ext cx="3815286" cy="4323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0283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14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69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3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9769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34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3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80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33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05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10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7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55" r:id="rId6"/>
    <p:sldLayoutId id="2147483751" r:id="rId7"/>
    <p:sldLayoutId id="2147483752" r:id="rId8"/>
    <p:sldLayoutId id="2147483753" r:id="rId9"/>
    <p:sldLayoutId id="2147483754" r:id="rId10"/>
    <p:sldLayoutId id="2147483756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harmoniaphilosophica.com/2012/12/20/ban-wikipedia-improve-internet/wikipedia-logo-crossed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AB7CFDD-E67B-4078-9BD0-D09D4200E4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191E377-3C4E-4C42-B42C-858169F3A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elu raketti lentävä tieto kone">
            <a:extLst>
              <a:ext uri="{FF2B5EF4-FFF2-40B4-BE49-F238E27FC236}">
                <a16:creationId xmlns:a16="http://schemas.microsoft.com/office/drawing/2014/main" id="{8A17BD56-F5E0-4568-99F6-51C1506EA6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1000"/>
          </a:blip>
          <a:srcRect t="7758" b="7973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387CD148-CDA9-43E9-A166-7B46FD78A6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5401" y="1066801"/>
            <a:ext cx="7272408" cy="2077328"/>
          </a:xfrm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normAutofit/>
          </a:bodyPr>
          <a:lstStyle/>
          <a:p>
            <a:pPr>
              <a:lnSpc>
                <a:spcPct val="100000"/>
              </a:lnSpc>
            </a:pPr>
            <a:br>
              <a:rPr lang="fi-FI" sz="2600"/>
            </a:br>
            <a:br>
              <a:rPr lang="fi-FI" sz="2600"/>
            </a:br>
            <a:br>
              <a:rPr lang="fi-FI" sz="2600"/>
            </a:br>
            <a:br>
              <a:rPr lang="fi-FI" sz="2600"/>
            </a:br>
            <a:r>
              <a:rPr lang="fi-FI" sz="2600">
                <a:solidFill>
                  <a:schemeClr val="bg1"/>
                </a:solidFill>
              </a:rPr>
              <a:t>Esafety/Media in </a:t>
            </a:r>
            <a:r>
              <a:rPr lang="fi-FI" sz="2600" err="1">
                <a:solidFill>
                  <a:schemeClr val="bg1"/>
                </a:solidFill>
              </a:rPr>
              <a:t>our</a:t>
            </a:r>
            <a:r>
              <a:rPr lang="fi-FI" sz="2600">
                <a:solidFill>
                  <a:schemeClr val="bg1"/>
                </a:solidFill>
              </a:rPr>
              <a:t> </a:t>
            </a:r>
            <a:r>
              <a:rPr lang="fi-FI" sz="2600" err="1">
                <a:solidFill>
                  <a:schemeClr val="bg1"/>
                </a:solidFill>
              </a:rPr>
              <a:t>school</a:t>
            </a:r>
            <a:endParaRPr lang="fi-FI" sz="2600">
              <a:solidFill>
                <a:schemeClr val="bg1"/>
              </a:solidFill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FBA6EF4-FDD1-4238-92D0-5B5DD90B14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8988" y="4876803"/>
            <a:ext cx="5074022" cy="1257295"/>
          </a:xfrm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r>
              <a:rPr lang="fi-FI">
                <a:solidFill>
                  <a:schemeClr val="bg1"/>
                </a:solidFill>
              </a:rPr>
              <a:t>Aatu Rissanen, Leo Lehtola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1B7537E-7B93-4306-B9DF-4CD583E0AA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37480"/>
            <a:ext cx="867485" cy="115439"/>
            <a:chOff x="8910933" y="1861308"/>
            <a:chExt cx="867485" cy="115439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0AB796C-11E6-468E-9C0D-38940D8E2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FC9ACE4-DF02-4B56-B482-DDAD2EC09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99CC309-9401-4122-8206-A304650EFC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06556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52202C8-B397-428D-AC25-2EF517B512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3E7B76-556E-4877-8AE1-D504D57160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8914880-6797-4F24-9304-B3F24AD555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19" y="157606"/>
            <a:ext cx="11870161" cy="654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D0D3D3A-25B9-4195-9F08-4315C4E79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4533" y="1424025"/>
            <a:ext cx="3620622" cy="3997061"/>
          </a:xfrm>
        </p:spPr>
        <p:txBody>
          <a:bodyPr anchor="ctr">
            <a:normAutofit/>
          </a:bodyPr>
          <a:lstStyle/>
          <a:p>
            <a:pPr algn="ctr"/>
            <a:r>
              <a:rPr lang="fi-FI"/>
              <a:t>Media in Pieksämäki </a:t>
            </a:r>
            <a:r>
              <a:rPr lang="fi-FI" err="1"/>
              <a:t>high</a:t>
            </a:r>
            <a:r>
              <a:rPr lang="fi-FI"/>
              <a:t> </a:t>
            </a:r>
            <a:r>
              <a:rPr lang="fi-FI" err="1"/>
              <a:t>school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2F9F3A-7F3D-4A7C-B38C-8DFFDC905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9089" y="1428752"/>
            <a:ext cx="4471861" cy="39923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 algn="ctr">
              <a:buFont typeface="Arial"/>
              <a:buChar char="•"/>
            </a:pPr>
            <a:endParaRPr lang="fi-FI"/>
          </a:p>
          <a:p>
            <a:pPr marL="342900" indent="-342900" algn="ctr">
              <a:buFont typeface="Arial"/>
              <a:buChar char="•"/>
            </a:pPr>
            <a:r>
              <a:rPr lang="fi-FI"/>
              <a:t>One of </a:t>
            </a:r>
            <a:r>
              <a:rPr lang="fi-FI" err="1"/>
              <a:t>high</a:t>
            </a:r>
            <a:r>
              <a:rPr lang="fi-FI"/>
              <a:t> </a:t>
            </a:r>
            <a:r>
              <a:rPr lang="fi-FI" err="1"/>
              <a:t>schools</a:t>
            </a:r>
            <a:r>
              <a:rPr lang="fi-FI"/>
              <a:t> </a:t>
            </a:r>
            <a:r>
              <a:rPr lang="fi-FI" err="1"/>
              <a:t>goals</a:t>
            </a:r>
            <a:r>
              <a:rPr lang="fi-FI"/>
              <a:t> is to </a:t>
            </a:r>
            <a:r>
              <a:rPr lang="fi-FI" err="1"/>
              <a:t>improve</a:t>
            </a:r>
            <a:r>
              <a:rPr lang="fi-FI"/>
              <a:t> </a:t>
            </a:r>
            <a:r>
              <a:rPr lang="fi-FI" err="1"/>
              <a:t>students</a:t>
            </a:r>
            <a:r>
              <a:rPr lang="fi-FI"/>
              <a:t> </a:t>
            </a:r>
            <a:r>
              <a:rPr lang="fi-FI" err="1"/>
              <a:t>critical</a:t>
            </a:r>
            <a:r>
              <a:rPr lang="fi-FI"/>
              <a:t> </a:t>
            </a:r>
            <a:r>
              <a:rPr lang="fi-FI" err="1"/>
              <a:t>thinking</a:t>
            </a:r>
            <a:endParaRPr lang="fi-FI"/>
          </a:p>
          <a:p>
            <a:pPr marL="342900" indent="-342900" algn="ctr">
              <a:buFont typeface="Arial"/>
              <a:buChar char="•"/>
            </a:pPr>
            <a:r>
              <a:rPr lang="fi-FI" err="1"/>
              <a:t>Every</a:t>
            </a:r>
            <a:r>
              <a:rPr lang="fi-FI"/>
              <a:t> </a:t>
            </a:r>
            <a:r>
              <a:rPr lang="fi-FI" err="1"/>
              <a:t>teacher</a:t>
            </a:r>
            <a:r>
              <a:rPr lang="fi-FI"/>
              <a:t> </a:t>
            </a:r>
            <a:r>
              <a:rPr lang="fi-FI" err="1"/>
              <a:t>has</a:t>
            </a:r>
            <a:r>
              <a:rPr lang="fi-FI"/>
              <a:t> </a:t>
            </a:r>
            <a:r>
              <a:rPr lang="fi-FI" err="1"/>
              <a:t>their</a:t>
            </a:r>
            <a:r>
              <a:rPr lang="fi-FI"/>
              <a:t> </a:t>
            </a:r>
            <a:r>
              <a:rPr lang="fi-FI" err="1"/>
              <a:t>own</a:t>
            </a:r>
            <a:r>
              <a:rPr lang="fi-FI"/>
              <a:t> </a:t>
            </a:r>
            <a:r>
              <a:rPr lang="fi-FI" err="1"/>
              <a:t>style</a:t>
            </a:r>
            <a:r>
              <a:rPr lang="fi-FI"/>
              <a:t> of </a:t>
            </a:r>
            <a:r>
              <a:rPr lang="fi-FI" err="1"/>
              <a:t>implementing</a:t>
            </a:r>
            <a:r>
              <a:rPr lang="fi-FI"/>
              <a:t> </a:t>
            </a:r>
            <a:r>
              <a:rPr lang="fi-FI" err="1"/>
              <a:t>online</a:t>
            </a:r>
            <a:r>
              <a:rPr lang="fi-FI"/>
              <a:t> </a:t>
            </a:r>
            <a:r>
              <a:rPr lang="fi-FI" err="1"/>
              <a:t>projects</a:t>
            </a:r>
            <a:r>
              <a:rPr lang="fi-FI"/>
              <a:t> to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specific</a:t>
            </a:r>
            <a:r>
              <a:rPr lang="fi-FI"/>
              <a:t> </a:t>
            </a:r>
            <a:r>
              <a:rPr lang="fi-FI" err="1"/>
              <a:t>subject</a:t>
            </a:r>
            <a:endParaRPr lang="fi-FI"/>
          </a:p>
          <a:p>
            <a:pPr marL="342900" indent="-342900" algn="ctr">
              <a:buFont typeface="Arial"/>
              <a:buChar char="•"/>
            </a:pPr>
            <a:r>
              <a:rPr lang="fi-FI" err="1"/>
              <a:t>Expecially</a:t>
            </a:r>
            <a:r>
              <a:rPr lang="fi-FI"/>
              <a:t> in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Finnish</a:t>
            </a:r>
            <a:r>
              <a:rPr lang="fi-FI"/>
              <a:t> </a:t>
            </a:r>
            <a:r>
              <a:rPr lang="fi-FI" err="1"/>
              <a:t>lessons</a:t>
            </a:r>
            <a:r>
              <a:rPr lang="fi-FI"/>
              <a:t>, </a:t>
            </a:r>
            <a:r>
              <a:rPr lang="fi-FI" err="1"/>
              <a:t>we</a:t>
            </a:r>
            <a:r>
              <a:rPr lang="fi-FI"/>
              <a:t> </a:t>
            </a:r>
            <a:r>
              <a:rPr lang="fi-FI" err="1"/>
              <a:t>learn</a:t>
            </a:r>
            <a:r>
              <a:rPr lang="fi-FI"/>
              <a:t> </a:t>
            </a:r>
            <a:r>
              <a:rPr lang="fi-FI" err="1"/>
              <a:t>about</a:t>
            </a:r>
            <a:r>
              <a:rPr lang="fi-FI"/>
              <a:t> </a:t>
            </a:r>
            <a:r>
              <a:rPr lang="fi-FI" err="1"/>
              <a:t>analysing</a:t>
            </a:r>
            <a:r>
              <a:rPr lang="fi-FI"/>
              <a:t> </a:t>
            </a:r>
            <a:r>
              <a:rPr lang="fi-FI" err="1"/>
              <a:t>different</a:t>
            </a:r>
            <a:r>
              <a:rPr lang="fi-FI"/>
              <a:t> </a:t>
            </a:r>
            <a:r>
              <a:rPr lang="fi-FI" err="1"/>
              <a:t>mediatypes</a:t>
            </a:r>
            <a:r>
              <a:rPr lang="fi-FI"/>
              <a:t> and </a:t>
            </a:r>
            <a:r>
              <a:rPr lang="fi-FI" err="1"/>
              <a:t>learn</a:t>
            </a:r>
            <a:r>
              <a:rPr lang="fi-FI"/>
              <a:t> to </a:t>
            </a:r>
            <a:r>
              <a:rPr lang="fi-FI" err="1"/>
              <a:t>be</a:t>
            </a:r>
            <a:r>
              <a:rPr lang="fi-FI"/>
              <a:t> </a:t>
            </a:r>
            <a:r>
              <a:rPr lang="fi-FI" err="1"/>
              <a:t>critical</a:t>
            </a:r>
            <a:r>
              <a:rPr lang="fi-FI"/>
              <a:t> </a:t>
            </a:r>
            <a:r>
              <a:rPr lang="fi-FI" err="1"/>
              <a:t>about</a:t>
            </a:r>
            <a:r>
              <a:rPr lang="fi-FI"/>
              <a:t>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information</a:t>
            </a:r>
            <a:r>
              <a:rPr lang="fi-FI"/>
              <a:t> </a:t>
            </a:r>
            <a:r>
              <a:rPr lang="fi-FI" err="1"/>
              <a:t>we</a:t>
            </a:r>
            <a:r>
              <a:rPr lang="fi-FI"/>
              <a:t> </a:t>
            </a:r>
            <a:r>
              <a:rPr lang="fi-FI" err="1"/>
              <a:t>face</a:t>
            </a:r>
            <a:r>
              <a:rPr lang="fi-FI"/>
              <a:t>.</a:t>
            </a:r>
          </a:p>
          <a:p>
            <a:pPr algn="ctr"/>
            <a:endParaRPr lang="fi-FI"/>
          </a:p>
          <a:p>
            <a:pPr marL="342900" indent="-342900" algn="ctr">
              <a:buFont typeface="Arial"/>
              <a:buChar char="•"/>
            </a:pPr>
            <a:endParaRPr lang="fi-FI"/>
          </a:p>
          <a:p>
            <a:pPr marL="342900" indent="-342900" algn="ctr">
              <a:buFont typeface="Arial"/>
              <a:buChar char="•"/>
            </a:pPr>
            <a:endParaRPr lang="fi-FI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48C992-36DE-4449-B92D-49AE04B5D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72872" y="1009080"/>
            <a:ext cx="867485" cy="115439"/>
            <a:chOff x="8910933" y="1861308"/>
            <a:chExt cx="867485" cy="11543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765B2C1-DF41-437F-9F2D-C33E46FA2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6AA37ED-ED19-4857-9B2C-777E8F707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45F6E87-86FB-440C-9EB4-A48D11C72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9F283B3-7C72-4859-9EF2-3543A2205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72872" y="5849932"/>
            <a:ext cx="867485" cy="115439"/>
            <a:chOff x="8910933" y="1861308"/>
            <a:chExt cx="867485" cy="11543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C9F1BD9-B917-427D-9E9E-300B279692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98A5ECD-E996-4A12-892C-E694B26F3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7F56FD4-A991-488F-9730-F2CDF9134D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50250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27">
            <a:extLst>
              <a:ext uri="{FF2B5EF4-FFF2-40B4-BE49-F238E27FC236}">
                <a16:creationId xmlns:a16="http://schemas.microsoft.com/office/drawing/2014/main" id="{7B4854C3-58CC-4A2C-B4CA-926819F0C2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5">
            <a:extLst>
              <a:ext uri="{FF2B5EF4-FFF2-40B4-BE49-F238E27FC236}">
                <a16:creationId xmlns:a16="http://schemas.microsoft.com/office/drawing/2014/main" id="{FA7B9933-15AE-4ACB-B091-21C9F3853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700" y="1028700"/>
            <a:ext cx="4038600" cy="4841072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31">
            <a:extLst>
              <a:ext uri="{FF2B5EF4-FFF2-40B4-BE49-F238E27FC236}">
                <a16:creationId xmlns:a16="http://schemas.microsoft.com/office/drawing/2014/main" id="{DE57BB50-0A5D-4AD7-87AB-5904B788BC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614258" y="4550150"/>
            <a:ext cx="867485" cy="115439"/>
            <a:chOff x="8910933" y="1861308"/>
            <a:chExt cx="867485" cy="11543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CD5E7CE-8430-4ED8-87F2-AF5C660CF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33">
              <a:extLst>
                <a:ext uri="{FF2B5EF4-FFF2-40B4-BE49-F238E27FC236}">
                  <a16:creationId xmlns:a16="http://schemas.microsoft.com/office/drawing/2014/main" id="{D4A1AC28-5B9C-4D41-95E9-675EDF3F4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E446F29-8D76-46EF-B0AF-41066F65AA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722C6BF1-B12D-49B1-92EB-DF0E683F3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1357" y="1351429"/>
            <a:ext cx="3369365" cy="2871320"/>
          </a:xfrm>
        </p:spPr>
        <p:txBody>
          <a:bodyPr anchor="ctr">
            <a:normAutofit/>
          </a:bodyPr>
          <a:lstStyle/>
          <a:p>
            <a:pPr algn="ctr"/>
            <a:r>
              <a:rPr lang="fi-FI"/>
              <a:t>Matricular exams</a:t>
            </a:r>
            <a:endParaRPr lang="fi-FI" err="1"/>
          </a:p>
        </p:txBody>
      </p:sp>
      <p:sp>
        <p:nvSpPr>
          <p:cNvPr id="50" name="Sisällön paikkamerkki 2">
            <a:extLst>
              <a:ext uri="{FF2B5EF4-FFF2-40B4-BE49-F238E27FC236}">
                <a16:creationId xmlns:a16="http://schemas.microsoft.com/office/drawing/2014/main" id="{596C1B1D-2543-438C-A3FE-04A81764B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9825" y="723900"/>
            <a:ext cx="4735375" cy="5410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 algn="ctr">
              <a:buFont typeface="Arial"/>
              <a:buChar char="•"/>
            </a:pPr>
            <a:r>
              <a:rPr lang="fi-FI"/>
              <a:t>In Finland at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end</a:t>
            </a:r>
            <a:r>
              <a:rPr lang="fi-FI"/>
              <a:t> of </a:t>
            </a:r>
            <a:r>
              <a:rPr lang="fi-FI" err="1"/>
              <a:t>our</a:t>
            </a:r>
            <a:r>
              <a:rPr lang="fi-FI"/>
              <a:t> </a:t>
            </a:r>
            <a:r>
              <a:rPr lang="fi-FI" err="1"/>
              <a:t>studies</a:t>
            </a:r>
            <a:r>
              <a:rPr lang="fi-FI"/>
              <a:t> in </a:t>
            </a:r>
            <a:r>
              <a:rPr lang="fi-FI" err="1"/>
              <a:t>high</a:t>
            </a:r>
            <a:r>
              <a:rPr lang="fi-FI"/>
              <a:t> </a:t>
            </a:r>
            <a:r>
              <a:rPr lang="fi-FI" err="1"/>
              <a:t>school</a:t>
            </a:r>
            <a:r>
              <a:rPr lang="fi-FI"/>
              <a:t>, </a:t>
            </a:r>
            <a:r>
              <a:rPr lang="fi-FI" err="1"/>
              <a:t>everyone</a:t>
            </a:r>
            <a:r>
              <a:rPr lang="fi-FI"/>
              <a:t> </a:t>
            </a:r>
            <a:r>
              <a:rPr lang="fi-FI" err="1"/>
              <a:t>does</a:t>
            </a:r>
            <a:r>
              <a:rPr lang="fi-FI"/>
              <a:t> at </a:t>
            </a:r>
            <a:r>
              <a:rPr lang="fi-FI" err="1"/>
              <a:t>least</a:t>
            </a:r>
            <a:r>
              <a:rPr lang="fi-FI"/>
              <a:t> </a:t>
            </a:r>
            <a:r>
              <a:rPr lang="fi-FI" err="1"/>
              <a:t>five</a:t>
            </a:r>
            <a:r>
              <a:rPr lang="fi-FI"/>
              <a:t> </a:t>
            </a:r>
            <a:r>
              <a:rPr lang="fi-FI" err="1"/>
              <a:t>matricular</a:t>
            </a:r>
            <a:r>
              <a:rPr lang="fi-FI"/>
              <a:t> </a:t>
            </a:r>
            <a:r>
              <a:rPr lang="fi-FI" err="1"/>
              <a:t>exams</a:t>
            </a:r>
            <a:r>
              <a:rPr lang="fi-FI"/>
              <a:t>, </a:t>
            </a:r>
            <a:r>
              <a:rPr lang="fi-FI" err="1"/>
              <a:t>one</a:t>
            </a:r>
            <a:r>
              <a:rPr lang="fi-FI"/>
              <a:t> of </a:t>
            </a:r>
            <a:r>
              <a:rPr lang="fi-FI" err="1"/>
              <a:t>which</a:t>
            </a:r>
            <a:r>
              <a:rPr lang="fi-FI"/>
              <a:t> is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test</a:t>
            </a:r>
            <a:r>
              <a:rPr lang="fi-FI"/>
              <a:t> of </a:t>
            </a:r>
            <a:r>
              <a:rPr lang="fi-FI" err="1"/>
              <a:t>Finnish</a:t>
            </a:r>
          </a:p>
          <a:p>
            <a:pPr marL="342900" indent="-342900" algn="ctr">
              <a:buFont typeface="Arial"/>
              <a:buChar char="•"/>
            </a:pPr>
            <a:r>
              <a:rPr lang="fi-FI" err="1"/>
              <a:t>It's</a:t>
            </a:r>
            <a:r>
              <a:rPr lang="fi-FI"/>
              <a:t> </a:t>
            </a:r>
            <a:r>
              <a:rPr lang="fi-FI" err="1"/>
              <a:t>arguably</a:t>
            </a:r>
            <a:r>
              <a:rPr lang="fi-FI"/>
              <a:t> </a:t>
            </a:r>
            <a:r>
              <a:rPr lang="fi-FI" err="1"/>
              <a:t>our</a:t>
            </a:r>
            <a:r>
              <a:rPr lang="fi-FI"/>
              <a:t> </a:t>
            </a:r>
            <a:r>
              <a:rPr lang="fi-FI" err="1"/>
              <a:t>most</a:t>
            </a:r>
            <a:r>
              <a:rPr lang="fi-FI"/>
              <a:t> </a:t>
            </a:r>
            <a:r>
              <a:rPr lang="fi-FI" err="1"/>
              <a:t>important</a:t>
            </a:r>
            <a:r>
              <a:rPr lang="fi-FI"/>
              <a:t> </a:t>
            </a:r>
            <a:r>
              <a:rPr lang="fi-FI" err="1"/>
              <a:t>test</a:t>
            </a:r>
            <a:r>
              <a:rPr lang="fi-FI"/>
              <a:t> and </a:t>
            </a:r>
            <a:r>
              <a:rPr lang="fi-FI" err="1"/>
              <a:t>half</a:t>
            </a:r>
            <a:r>
              <a:rPr lang="fi-FI"/>
              <a:t> of it </a:t>
            </a:r>
            <a:r>
              <a:rPr lang="fi-FI" err="1"/>
              <a:t>consists</a:t>
            </a:r>
            <a:r>
              <a:rPr lang="fi-FI"/>
              <a:t> of </a:t>
            </a:r>
            <a:r>
              <a:rPr lang="fi-FI" err="1"/>
              <a:t>analysing</a:t>
            </a:r>
            <a:r>
              <a:rPr lang="fi-FI"/>
              <a:t> media(for </a:t>
            </a:r>
            <a:r>
              <a:rPr lang="fi-FI" err="1"/>
              <a:t>example</a:t>
            </a:r>
            <a:r>
              <a:rPr lang="fi-FI"/>
              <a:t> an </a:t>
            </a:r>
            <a:r>
              <a:rPr lang="fi-FI" err="1"/>
              <a:t>ad</a:t>
            </a:r>
            <a:r>
              <a:rPr lang="fi-FI"/>
              <a:t>) </a:t>
            </a:r>
          </a:p>
          <a:p>
            <a:pPr marL="342900" indent="-342900" algn="ctr">
              <a:buFont typeface="Arial"/>
              <a:buChar char="•"/>
            </a:pPr>
            <a:r>
              <a:rPr lang="fi-FI" err="1"/>
              <a:t>This</a:t>
            </a:r>
            <a:r>
              <a:rPr lang="fi-FI"/>
              <a:t> </a:t>
            </a:r>
            <a:r>
              <a:rPr lang="fi-FI" err="1"/>
              <a:t>tests</a:t>
            </a:r>
            <a:r>
              <a:rPr lang="fi-FI"/>
              <a:t> </a:t>
            </a:r>
            <a:r>
              <a:rPr lang="fi-FI" err="1"/>
              <a:t>our</a:t>
            </a:r>
            <a:r>
              <a:rPr lang="fi-FI"/>
              <a:t> </a:t>
            </a:r>
            <a:r>
              <a:rPr lang="fi-FI" err="1"/>
              <a:t>ability</a:t>
            </a:r>
            <a:r>
              <a:rPr lang="fi-FI"/>
              <a:t> to </a:t>
            </a:r>
            <a:r>
              <a:rPr lang="fi-FI" err="1"/>
              <a:t>read</a:t>
            </a:r>
            <a:r>
              <a:rPr lang="fi-FI"/>
              <a:t>, </a:t>
            </a:r>
            <a:r>
              <a:rPr lang="fi-FI" err="1"/>
              <a:t>understand</a:t>
            </a:r>
            <a:r>
              <a:rPr lang="fi-FI"/>
              <a:t>, </a:t>
            </a:r>
            <a:r>
              <a:rPr lang="fi-FI" err="1"/>
              <a:t>analyse</a:t>
            </a:r>
            <a:r>
              <a:rPr lang="fi-FI"/>
              <a:t>, </a:t>
            </a:r>
            <a:r>
              <a:rPr lang="fi-FI" err="1"/>
              <a:t>use</a:t>
            </a:r>
            <a:r>
              <a:rPr lang="fi-FI"/>
              <a:t> and </a:t>
            </a:r>
            <a:r>
              <a:rPr lang="fi-FI" err="1"/>
              <a:t>produce</a:t>
            </a:r>
            <a:r>
              <a:rPr lang="fi-FI"/>
              <a:t> </a:t>
            </a:r>
            <a:r>
              <a:rPr lang="fi-FI" err="1"/>
              <a:t>our</a:t>
            </a:r>
            <a:r>
              <a:rPr lang="fi-FI"/>
              <a:t> </a:t>
            </a:r>
            <a:r>
              <a:rPr lang="fi-FI" err="1"/>
              <a:t>own</a:t>
            </a:r>
            <a:r>
              <a:rPr lang="fi-FI"/>
              <a:t> </a:t>
            </a:r>
            <a:r>
              <a:rPr lang="fi-FI" err="1"/>
              <a:t>results</a:t>
            </a:r>
            <a:r>
              <a:rPr lang="fi-FI"/>
              <a:t> </a:t>
            </a:r>
            <a:r>
              <a:rPr lang="fi-FI" err="1"/>
              <a:t>about</a:t>
            </a:r>
            <a:r>
              <a:rPr lang="fi-FI"/>
              <a:t>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online</a:t>
            </a:r>
            <a:r>
              <a:rPr lang="fi-FI"/>
              <a:t> </a:t>
            </a:r>
            <a:r>
              <a:rPr lang="fi-FI" err="1"/>
              <a:t>subject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1231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5" name="Rectangle 84">
            <a:extLst>
              <a:ext uri="{FF2B5EF4-FFF2-40B4-BE49-F238E27FC236}">
                <a16:creationId xmlns:a16="http://schemas.microsoft.com/office/drawing/2014/main" id="{7B22176A-41DB-4D9A-9B6F-F2296F1ED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774A8DF5-445E-49C5-B10A-8DF5FEFBC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9A4E38D9-EFB8-40B5-B42B-514FBF180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5D164F8-131B-4219-BF13-21726E7C0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24" y="723901"/>
            <a:ext cx="8815754" cy="1286648"/>
          </a:xfrm>
        </p:spPr>
        <p:txBody>
          <a:bodyPr anchor="b">
            <a:normAutofit/>
          </a:bodyPr>
          <a:lstStyle/>
          <a:p>
            <a:pPr algn="ctr"/>
            <a:r>
              <a:rPr lang="fi-FI"/>
              <a:t>Media course</a:t>
            </a:r>
          </a:p>
        </p:txBody>
      </p:sp>
      <p:sp>
        <p:nvSpPr>
          <p:cNvPr id="78" name="Sisällön paikkamerkki 2">
            <a:extLst>
              <a:ext uri="{FF2B5EF4-FFF2-40B4-BE49-F238E27FC236}">
                <a16:creationId xmlns:a16="http://schemas.microsoft.com/office/drawing/2014/main" id="{F4F86926-7001-45BD-97EC-D38CE2DA7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5078" y="2682052"/>
            <a:ext cx="6221845" cy="3452047"/>
          </a:xfrm>
        </p:spPr>
        <p:txBody>
          <a:bodyPr anchor="ctr">
            <a:norm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i-FI"/>
              <a:t>In Pieksämäki </a:t>
            </a:r>
            <a:r>
              <a:rPr lang="fi-FI" err="1"/>
              <a:t>High</a:t>
            </a:r>
            <a:r>
              <a:rPr lang="fi-FI"/>
              <a:t> </a:t>
            </a:r>
            <a:r>
              <a:rPr lang="fi-FI" err="1"/>
              <a:t>school</a:t>
            </a:r>
            <a:r>
              <a:rPr lang="fi-FI"/>
              <a:t> </a:t>
            </a:r>
            <a:r>
              <a:rPr lang="fi-FI" err="1"/>
              <a:t>we</a:t>
            </a:r>
            <a:r>
              <a:rPr lang="fi-FI"/>
              <a:t> </a:t>
            </a:r>
            <a:r>
              <a:rPr lang="fi-FI" err="1"/>
              <a:t>have</a:t>
            </a:r>
            <a:r>
              <a:rPr lang="fi-FI"/>
              <a:t> a </a:t>
            </a:r>
            <a:r>
              <a:rPr lang="fi-FI" err="1"/>
              <a:t>voluntary</a:t>
            </a:r>
            <a:r>
              <a:rPr lang="fi-FI"/>
              <a:t> </a:t>
            </a:r>
            <a:r>
              <a:rPr lang="fi-FI" err="1"/>
              <a:t>cource</a:t>
            </a:r>
            <a:r>
              <a:rPr lang="fi-FI"/>
              <a:t> </a:t>
            </a:r>
            <a:r>
              <a:rPr lang="fi-FI" err="1"/>
              <a:t>called</a:t>
            </a:r>
            <a:r>
              <a:rPr lang="fi-FI"/>
              <a:t> media. </a:t>
            </a:r>
            <a:r>
              <a:rPr lang="fi-FI" err="1"/>
              <a:t>Our</a:t>
            </a:r>
            <a:r>
              <a:rPr lang="fi-FI"/>
              <a:t> </a:t>
            </a:r>
            <a:r>
              <a:rPr lang="fi-FI" err="1"/>
              <a:t>teacher</a:t>
            </a:r>
            <a:r>
              <a:rPr lang="fi-FI"/>
              <a:t> of </a:t>
            </a:r>
            <a:r>
              <a:rPr lang="fi-FI" err="1"/>
              <a:t>finnish</a:t>
            </a:r>
            <a:r>
              <a:rPr lang="fi-FI"/>
              <a:t> is </a:t>
            </a:r>
            <a:r>
              <a:rPr lang="fi-FI" err="1"/>
              <a:t>also</a:t>
            </a:r>
            <a:r>
              <a:rPr lang="fi-FI"/>
              <a:t> </a:t>
            </a:r>
            <a:r>
              <a:rPr lang="fi-FI" err="1"/>
              <a:t>qualified</a:t>
            </a:r>
            <a:r>
              <a:rPr lang="fi-FI"/>
              <a:t> as a </a:t>
            </a:r>
            <a:r>
              <a:rPr lang="fi-FI" err="1"/>
              <a:t>tv-</a:t>
            </a:r>
            <a:r>
              <a:rPr lang="fi-FI"/>
              <a:t> and radio-</a:t>
            </a:r>
            <a:r>
              <a:rPr lang="fi-FI" err="1"/>
              <a:t>reporter</a:t>
            </a:r>
            <a:r>
              <a:rPr lang="fi-FI"/>
              <a:t>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i-FI" err="1"/>
              <a:t>During</a:t>
            </a:r>
            <a:r>
              <a:rPr lang="fi-FI"/>
              <a:t>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cource</a:t>
            </a:r>
            <a:r>
              <a:rPr lang="fi-FI"/>
              <a:t> </a:t>
            </a:r>
            <a:r>
              <a:rPr lang="fi-FI" err="1"/>
              <a:t>we</a:t>
            </a:r>
            <a:r>
              <a:rPr lang="fi-FI"/>
              <a:t> </a:t>
            </a:r>
            <a:r>
              <a:rPr lang="fi-FI" err="1"/>
              <a:t>practice</a:t>
            </a:r>
            <a:r>
              <a:rPr lang="fi-FI"/>
              <a:t> </a:t>
            </a:r>
            <a:r>
              <a:rPr lang="fi-FI" err="1"/>
              <a:t>critical</a:t>
            </a:r>
            <a:r>
              <a:rPr lang="fi-FI"/>
              <a:t> </a:t>
            </a:r>
            <a:r>
              <a:rPr lang="fi-FI" err="1"/>
              <a:t>reading</a:t>
            </a:r>
            <a:r>
              <a:rPr lang="fi-FI"/>
              <a:t> and </a:t>
            </a:r>
            <a:r>
              <a:rPr lang="fi-FI" err="1"/>
              <a:t>text</a:t>
            </a:r>
            <a:r>
              <a:rPr lang="fi-FI"/>
              <a:t> </a:t>
            </a:r>
            <a:r>
              <a:rPr lang="fi-FI" err="1"/>
              <a:t>analysis</a:t>
            </a:r>
            <a:r>
              <a:rPr lang="fi-FI"/>
              <a:t> as </a:t>
            </a:r>
            <a:r>
              <a:rPr lang="fi-FI" err="1"/>
              <a:t>authentic</a:t>
            </a:r>
            <a:r>
              <a:rPr lang="fi-FI"/>
              <a:t> as </a:t>
            </a:r>
            <a:r>
              <a:rPr lang="fi-FI" err="1"/>
              <a:t>possible</a:t>
            </a:r>
            <a:r>
              <a:rPr lang="fi-FI"/>
              <a:t> </a:t>
            </a:r>
            <a:r>
              <a:rPr lang="fi-FI" err="1"/>
              <a:t>situations</a:t>
            </a:r>
            <a:r>
              <a:rPr lang="fi-FI"/>
              <a:t>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i-FI" err="1"/>
              <a:t>There</a:t>
            </a:r>
            <a:r>
              <a:rPr lang="fi-FI"/>
              <a:t> </a:t>
            </a:r>
            <a:r>
              <a:rPr lang="fi-FI" err="1"/>
              <a:t>are</a:t>
            </a:r>
            <a:r>
              <a:rPr lang="fi-FI"/>
              <a:t> </a:t>
            </a:r>
            <a:r>
              <a:rPr lang="fi-FI" err="1"/>
              <a:t>about</a:t>
            </a:r>
            <a:r>
              <a:rPr lang="fi-FI"/>
              <a:t> 40 </a:t>
            </a:r>
            <a:r>
              <a:rPr lang="fi-FI" err="1"/>
              <a:t>reporters</a:t>
            </a:r>
            <a:r>
              <a:rPr lang="fi-FI"/>
              <a:t> in Finland </a:t>
            </a:r>
            <a:r>
              <a:rPr lang="fi-FI" err="1"/>
              <a:t>who</a:t>
            </a:r>
            <a:r>
              <a:rPr lang="fi-FI"/>
              <a:t> </a:t>
            </a:r>
            <a:r>
              <a:rPr lang="fi-FI" err="1"/>
              <a:t>have</a:t>
            </a:r>
            <a:r>
              <a:rPr lang="fi-FI"/>
              <a:t> </a:t>
            </a:r>
            <a:r>
              <a:rPr lang="fi-FI" err="1"/>
              <a:t>learned</a:t>
            </a:r>
            <a:r>
              <a:rPr lang="fi-FI"/>
              <a:t> in </a:t>
            </a:r>
            <a:r>
              <a:rPr lang="fi-FI" err="1"/>
              <a:t>the</a:t>
            </a:r>
            <a:r>
              <a:rPr lang="fi-FI"/>
              <a:t> Pieksämäki </a:t>
            </a:r>
            <a:r>
              <a:rPr lang="fi-FI" err="1"/>
              <a:t>high</a:t>
            </a:r>
            <a:r>
              <a:rPr lang="fi-FI"/>
              <a:t> </a:t>
            </a:r>
            <a:r>
              <a:rPr lang="fi-FI" err="1"/>
              <a:t>school</a:t>
            </a:r>
            <a:r>
              <a:rPr lang="fi-FI"/>
              <a:t> media </a:t>
            </a:r>
            <a:r>
              <a:rPr lang="fi-FI" err="1"/>
              <a:t>cource</a:t>
            </a:r>
            <a:r>
              <a:rPr lang="fi-FI"/>
              <a:t>.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148C992-36DE-4449-B92D-49AE04B5D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2345189"/>
            <a:ext cx="867485" cy="115439"/>
            <a:chOff x="8910933" y="1861308"/>
            <a:chExt cx="867485" cy="115439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D765B2C1-DF41-437F-9F2D-C33E46FA2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B6AA37ED-ED19-4857-9B2C-777E8F707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C45F6E87-86FB-440C-9EB4-A48D11C72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07527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1A01047-632B-4F57-9CDB-AA680D5BB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5">
            <a:extLst>
              <a:ext uri="{FF2B5EF4-FFF2-40B4-BE49-F238E27FC236}">
                <a16:creationId xmlns:a16="http://schemas.microsoft.com/office/drawing/2014/main" id="{48EF695B-E7DE-4164-862A-9CD06DFB0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900" y="723900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EECFE56-B282-4210-BA70-B99F42C30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883" y="1000366"/>
            <a:ext cx="3995397" cy="1239627"/>
          </a:xfrm>
        </p:spPr>
        <p:txBody>
          <a:bodyPr anchor="b">
            <a:normAutofit/>
          </a:bodyPr>
          <a:lstStyle/>
          <a:p>
            <a:pPr algn="ctr"/>
            <a:r>
              <a:rPr lang="fi-FI" err="1"/>
              <a:t>Our</a:t>
            </a:r>
            <a:r>
              <a:rPr lang="fi-FI"/>
              <a:t> </a:t>
            </a:r>
            <a:r>
              <a:rPr lang="fi-FI" err="1"/>
              <a:t>own</a:t>
            </a:r>
            <a:r>
              <a:rPr lang="fi-FI"/>
              <a:t> </a:t>
            </a:r>
            <a:r>
              <a:rPr lang="fi-FI" err="1"/>
              <a:t>experiences</a:t>
            </a:r>
            <a:r>
              <a:rPr lang="fi-FI"/>
              <a:t> </a:t>
            </a:r>
            <a:r>
              <a:rPr lang="fi-FI" err="1"/>
              <a:t>about</a:t>
            </a:r>
            <a:r>
              <a:rPr lang="fi-FI"/>
              <a:t> eSafety</a:t>
            </a:r>
          </a:p>
        </p:txBody>
      </p:sp>
      <p:pic>
        <p:nvPicPr>
          <p:cNvPr id="1026" name="Picture 2" descr="wikipedia-logo-crossed">
            <a:extLst>
              <a:ext uri="{FF2B5EF4-FFF2-40B4-BE49-F238E27FC236}">
                <a16:creationId xmlns:a16="http://schemas.microsoft.com/office/drawing/2014/main" id="{FA9374C1-E7AE-4F1F-9A85-2EF920C755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5746" y="723900"/>
            <a:ext cx="4914508" cy="549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D5ADB088-C125-457F-9C61-DFE21DCEF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580479" y="2543656"/>
            <a:ext cx="867485" cy="115439"/>
            <a:chOff x="8910933" y="1861308"/>
            <a:chExt cx="867485" cy="115439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6DE177E3-7A50-4A27-B466-79375BA19D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6F53D207-3550-41FA-BBC0-A5220E734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6EF5A581-4EC8-4E1B-BF64-8A1FE8530F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0B846AE3-B503-4C5C-B5CE-0F7E71F731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9643796"/>
              </p:ext>
            </p:extLst>
          </p:nvPr>
        </p:nvGraphicFramePr>
        <p:xfrm>
          <a:off x="1096144" y="2884395"/>
          <a:ext cx="3862062" cy="2469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43359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8773CF-92E8-4A8F-8978-8CBBEF8C2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err="1"/>
              <a:t>Links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37902AF-DABF-47DF-8E1F-BFF8DB2CA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>
                <a:hlinkClick r:id="rId2"/>
              </a:rPr>
              <a:t>https://harmoniaphilosophica.com/2012/12/20/ban-wikipedia-improve-internet/wikipedia-logo-crossed/</a:t>
            </a:r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7402113"/>
      </p:ext>
    </p:extLst>
  </p:cSld>
  <p:clrMapOvr>
    <a:masterClrMapping/>
  </p:clrMapOvr>
</p:sld>
</file>

<file path=ppt/theme/theme1.xml><?xml version="1.0" encoding="utf-8"?>
<a:theme xmlns:a="http://schemas.openxmlformats.org/drawingml/2006/main" name="AdornVTI">
  <a:themeElements>
    <a:clrScheme name="GC1">
      <a:dk1>
        <a:sysClr val="windowText" lastClr="000000"/>
      </a:dk1>
      <a:lt1>
        <a:sysClr val="window" lastClr="FFFFFF"/>
      </a:lt1>
      <a:dk2>
        <a:srgbClr val="2C2830"/>
      </a:dk2>
      <a:lt2>
        <a:srgbClr val="E0DCE1"/>
      </a:lt2>
      <a:accent1>
        <a:srgbClr val="908193"/>
      </a:accent1>
      <a:accent2>
        <a:srgbClr val="A08889"/>
      </a:accent2>
      <a:accent3>
        <a:srgbClr val="B48C7E"/>
      </a:accent3>
      <a:accent4>
        <a:srgbClr val="809C9B"/>
      </a:accent4>
      <a:accent5>
        <a:srgbClr val="899F91"/>
      </a:accent5>
      <a:accent6>
        <a:srgbClr val="728274"/>
      </a:accent6>
      <a:hlink>
        <a:srgbClr val="837585"/>
      </a:hlink>
      <a:folHlink>
        <a:srgbClr val="677E83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AdornVTI</vt:lpstr>
      <vt:lpstr>    Esafety/Media in our school</vt:lpstr>
      <vt:lpstr>Media in Pieksämäki high school</vt:lpstr>
      <vt:lpstr>Matricular exams</vt:lpstr>
      <vt:lpstr>Media course</vt:lpstr>
      <vt:lpstr>Our own experiences about eSafety</vt:lpstr>
      <vt:lpstr>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Esafety in our school</dc:title>
  <dc:creator>Leo Lehtola</dc:creator>
  <cp:revision>1</cp:revision>
  <dcterms:created xsi:type="dcterms:W3CDTF">2022-01-27T07:56:18Z</dcterms:created>
  <dcterms:modified xsi:type="dcterms:W3CDTF">2022-02-06T11:49:35Z</dcterms:modified>
</cp:coreProperties>
</file>