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6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5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14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86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3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24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94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50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17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76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CE22-4A3A-43F1-B9AC-10FFBA0621CC}" type="datetimeFigureOut">
              <a:rPr lang="tr-TR" smtClean="0"/>
              <a:t>17.02.2022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3CE6-0C80-4476-AE1E-28D42C6BC4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42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099300" cy="385150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00700" y="431799"/>
            <a:ext cx="7480300" cy="2062163"/>
          </a:xfrm>
        </p:spPr>
        <p:txBody>
          <a:bodyPr>
            <a:normAutofit fontScale="90000"/>
          </a:bodyPr>
          <a:lstStyle/>
          <a:p>
            <a:r>
              <a:rPr lang="tr-TR" sz="9600" b="1" dirty="0" smtClean="0"/>
              <a:t>TED EGE COLLEGE</a:t>
            </a:r>
            <a:endParaRPr lang="tr-TR" sz="96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964" y="3648075"/>
            <a:ext cx="7149036" cy="32099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4008552"/>
            <a:ext cx="26924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-15877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INTERVIEW </a:t>
            </a:r>
            <a:endParaRPr lang="tr-TR" sz="54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0" y="865186"/>
            <a:ext cx="7226300" cy="58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-15877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INTERVIEW </a:t>
            </a:r>
            <a:endParaRPr lang="tr-TR" sz="54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627188"/>
            <a:ext cx="8570452" cy="39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70" y="2763692"/>
            <a:ext cx="11138030" cy="9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/>
              <a:t>OUR UNITS</a:t>
            </a:r>
            <a:endParaRPr lang="tr-TR" sz="6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 Media</a:t>
            </a:r>
          </a:p>
          <a:p>
            <a:r>
              <a:rPr lang="tr-TR" sz="4400" dirty="0" err="1" smtClean="0"/>
              <a:t>Television</a:t>
            </a:r>
            <a:endParaRPr lang="tr-TR" sz="4400" dirty="0" smtClean="0"/>
          </a:p>
          <a:p>
            <a:r>
              <a:rPr lang="tr-TR" sz="4400" dirty="0"/>
              <a:t> </a:t>
            </a:r>
            <a:r>
              <a:rPr lang="tr-TR" sz="4400" dirty="0" err="1" smtClean="0"/>
              <a:t>Family</a:t>
            </a:r>
            <a:r>
              <a:rPr lang="tr-TR" sz="4400" dirty="0" smtClean="0"/>
              <a:t>, </a:t>
            </a:r>
            <a:r>
              <a:rPr lang="tr-TR" sz="4400" dirty="0" err="1" smtClean="0"/>
              <a:t>Children</a:t>
            </a:r>
            <a:r>
              <a:rPr lang="tr-TR" sz="4400" dirty="0" smtClean="0"/>
              <a:t>, TV</a:t>
            </a:r>
          </a:p>
          <a:p>
            <a:r>
              <a:rPr lang="tr-TR" sz="4400" dirty="0" err="1" smtClean="0"/>
              <a:t>Radio</a:t>
            </a:r>
            <a:endParaRPr lang="tr-TR" sz="4400" dirty="0" smtClean="0"/>
          </a:p>
          <a:p>
            <a:r>
              <a:rPr lang="tr-TR" sz="4400" dirty="0" err="1" smtClean="0"/>
              <a:t>Newspapers</a:t>
            </a:r>
            <a:r>
              <a:rPr lang="tr-TR" sz="4400" dirty="0" smtClean="0"/>
              <a:t> </a:t>
            </a:r>
            <a:r>
              <a:rPr lang="tr-TR" sz="4400" dirty="0" err="1" smtClean="0"/>
              <a:t>and</a:t>
            </a:r>
            <a:r>
              <a:rPr lang="tr-TR" sz="4400" dirty="0" smtClean="0"/>
              <a:t> </a:t>
            </a:r>
            <a:r>
              <a:rPr lang="tr-TR" sz="4400" dirty="0" err="1" smtClean="0"/>
              <a:t>Magazines</a:t>
            </a:r>
            <a:endParaRPr lang="tr-TR" sz="4400" dirty="0" smtClean="0"/>
          </a:p>
          <a:p>
            <a:r>
              <a:rPr lang="tr-TR" sz="4400" dirty="0" smtClean="0"/>
              <a:t>Internet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1114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61" y="748145"/>
            <a:ext cx="7169921" cy="5377441"/>
          </a:xfrm>
        </p:spPr>
      </p:pic>
    </p:spTree>
    <p:extLst>
      <p:ext uri="{BB962C8B-B14F-4D97-AF65-F5344CB8AC3E}">
        <p14:creationId xmlns:p14="http://schemas.microsoft.com/office/powerpoint/2010/main" val="35507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39" y="365125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38799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365125"/>
            <a:ext cx="4624333" cy="6165778"/>
          </a:xfrm>
        </p:spPr>
      </p:pic>
    </p:spTree>
    <p:extLst>
      <p:ext uri="{BB962C8B-B14F-4D97-AF65-F5344CB8AC3E}">
        <p14:creationId xmlns:p14="http://schemas.microsoft.com/office/powerpoint/2010/main" val="479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93" y="559089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14783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84" y="365125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1075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1" y="365125"/>
            <a:ext cx="8386618" cy="6289964"/>
          </a:xfrm>
        </p:spPr>
      </p:pic>
    </p:spTree>
    <p:extLst>
      <p:ext uri="{BB962C8B-B14F-4D97-AF65-F5344CB8AC3E}">
        <p14:creationId xmlns:p14="http://schemas.microsoft.com/office/powerpoint/2010/main" val="30833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</Words>
  <Application>Microsoft Office PowerPoint</Application>
  <PresentationFormat>Geniş ekran</PresentationFormat>
  <Paragraphs>10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TED EGE COLLEGE</vt:lpstr>
      <vt:lpstr>PowerPoint Sunusu</vt:lpstr>
      <vt:lpstr>OUR UNITS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INTERVIEW </vt:lpstr>
      <vt:lpstr>INTERVIEW 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 EGE COLLEGE</dc:title>
  <dc:creator>ASLIHAN KAYHAN</dc:creator>
  <cp:lastModifiedBy>ASLIHAN KAYHAN</cp:lastModifiedBy>
  <cp:revision>5</cp:revision>
  <dcterms:created xsi:type="dcterms:W3CDTF">2022-02-17T06:19:16Z</dcterms:created>
  <dcterms:modified xsi:type="dcterms:W3CDTF">2022-02-17T06:50:49Z</dcterms:modified>
</cp:coreProperties>
</file>