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fne kestaneci" userId="4257d7255d114bf6" providerId="LiveId" clId="{1EFE84B6-A782-49D4-A725-E48756CFBBA5}"/>
    <pc:docChg chg="modSld">
      <pc:chgData name="defne kestaneci" userId="4257d7255d114bf6" providerId="LiveId" clId="{1EFE84B6-A782-49D4-A725-E48756CFBBA5}" dt="2022-02-17T06:59:29.914" v="4"/>
      <pc:docMkLst>
        <pc:docMk/>
      </pc:docMkLst>
      <pc:sldChg chg="addSp modSp modAnim">
        <pc:chgData name="defne kestaneci" userId="4257d7255d114bf6" providerId="LiveId" clId="{1EFE84B6-A782-49D4-A725-E48756CFBBA5}" dt="2022-02-17T06:59:29.914" v="4"/>
        <pc:sldMkLst>
          <pc:docMk/>
          <pc:sldMk cId="2491662418" sldId="260"/>
        </pc:sldMkLst>
        <pc:picChg chg="add mod">
          <ac:chgData name="defne kestaneci" userId="4257d7255d114bf6" providerId="LiveId" clId="{1EFE84B6-A782-49D4-A725-E48756CFBBA5}" dt="2022-02-17T06:59:28.960" v="3" actId="14100"/>
          <ac:picMkLst>
            <pc:docMk/>
            <pc:sldMk cId="2491662418" sldId="260"/>
            <ac:picMk id="4098" creationId="{90129F41-4C08-4ADD-9755-115DBB9ADC6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1BA6D5-0BB0-44DF-AB7E-E16F85F5056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01357CC-779E-4035-AAE9-11F49F19F4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4152A17-6685-4B22-AD02-DBCDFFBAC49B}"/>
              </a:ext>
            </a:extLst>
          </p:cNvPr>
          <p:cNvSpPr>
            <a:spLocks noGrp="1"/>
          </p:cNvSpPr>
          <p:nvPr>
            <p:ph type="dt" sz="half" idx="10"/>
          </p:nvPr>
        </p:nvSpPr>
        <p:spPr/>
        <p:txBody>
          <a:bodyPr/>
          <a:lstStyle/>
          <a:p>
            <a:fld id="{D8BB0EA3-9FD5-47D1-9363-EDFA4B1760B1}" type="datetimeFigureOut">
              <a:rPr lang="tr-TR" smtClean="0"/>
              <a:t>17.02.2022</a:t>
            </a:fld>
            <a:endParaRPr lang="tr-TR"/>
          </a:p>
        </p:txBody>
      </p:sp>
      <p:sp>
        <p:nvSpPr>
          <p:cNvPr id="5" name="Alt Bilgi Yer Tutucusu 4">
            <a:extLst>
              <a:ext uri="{FF2B5EF4-FFF2-40B4-BE49-F238E27FC236}">
                <a16:creationId xmlns:a16="http://schemas.microsoft.com/office/drawing/2014/main" id="{4010D311-CEED-43B2-803A-E001D7E6821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323C9F-7B10-442B-9F5E-E3AE77D7807C}"/>
              </a:ext>
            </a:extLst>
          </p:cNvPr>
          <p:cNvSpPr>
            <a:spLocks noGrp="1"/>
          </p:cNvSpPr>
          <p:nvPr>
            <p:ph type="sldNum" sz="quarter" idx="12"/>
          </p:nvPr>
        </p:nvSpPr>
        <p:spPr/>
        <p:txBody>
          <a:bodyPr/>
          <a:lstStyle/>
          <a:p>
            <a:fld id="{2E5B4A29-8F2C-49C5-B065-7138B87A8595}" type="slidenum">
              <a:rPr lang="tr-TR" smtClean="0"/>
              <a:t>‹#›</a:t>
            </a:fld>
            <a:endParaRPr lang="tr-TR"/>
          </a:p>
        </p:txBody>
      </p:sp>
    </p:spTree>
    <p:extLst>
      <p:ext uri="{BB962C8B-B14F-4D97-AF65-F5344CB8AC3E}">
        <p14:creationId xmlns:p14="http://schemas.microsoft.com/office/powerpoint/2010/main" val="284458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421450-0EA8-460F-B456-5E3BFC20892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DA3846C-04BF-4399-8286-7858484CD29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9051EE-4FDC-4CD2-A003-8ED09CB50405}"/>
              </a:ext>
            </a:extLst>
          </p:cNvPr>
          <p:cNvSpPr>
            <a:spLocks noGrp="1"/>
          </p:cNvSpPr>
          <p:nvPr>
            <p:ph type="dt" sz="half" idx="10"/>
          </p:nvPr>
        </p:nvSpPr>
        <p:spPr/>
        <p:txBody>
          <a:bodyPr/>
          <a:lstStyle/>
          <a:p>
            <a:fld id="{D8BB0EA3-9FD5-47D1-9363-EDFA4B1760B1}" type="datetimeFigureOut">
              <a:rPr lang="tr-TR" smtClean="0"/>
              <a:t>17.02.2022</a:t>
            </a:fld>
            <a:endParaRPr lang="tr-TR"/>
          </a:p>
        </p:txBody>
      </p:sp>
      <p:sp>
        <p:nvSpPr>
          <p:cNvPr id="5" name="Alt Bilgi Yer Tutucusu 4">
            <a:extLst>
              <a:ext uri="{FF2B5EF4-FFF2-40B4-BE49-F238E27FC236}">
                <a16:creationId xmlns:a16="http://schemas.microsoft.com/office/drawing/2014/main" id="{3AC00FB4-9A08-4B47-B296-B77BF7AE4E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0B6AC59-8549-4A2B-90B0-17FF80E39F7A}"/>
              </a:ext>
            </a:extLst>
          </p:cNvPr>
          <p:cNvSpPr>
            <a:spLocks noGrp="1"/>
          </p:cNvSpPr>
          <p:nvPr>
            <p:ph type="sldNum" sz="quarter" idx="12"/>
          </p:nvPr>
        </p:nvSpPr>
        <p:spPr/>
        <p:txBody>
          <a:bodyPr/>
          <a:lstStyle/>
          <a:p>
            <a:fld id="{2E5B4A29-8F2C-49C5-B065-7138B87A8595}" type="slidenum">
              <a:rPr lang="tr-TR" smtClean="0"/>
              <a:t>‹#›</a:t>
            </a:fld>
            <a:endParaRPr lang="tr-TR"/>
          </a:p>
        </p:txBody>
      </p:sp>
    </p:spTree>
    <p:extLst>
      <p:ext uri="{BB962C8B-B14F-4D97-AF65-F5344CB8AC3E}">
        <p14:creationId xmlns:p14="http://schemas.microsoft.com/office/powerpoint/2010/main" val="419380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ED840C3-7084-4855-A02E-AF049853CBB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78E922B-6E8F-42BE-94F2-864F8285443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49E0716-9D8E-438F-B8DE-5114F0532AB8}"/>
              </a:ext>
            </a:extLst>
          </p:cNvPr>
          <p:cNvSpPr>
            <a:spLocks noGrp="1"/>
          </p:cNvSpPr>
          <p:nvPr>
            <p:ph type="dt" sz="half" idx="10"/>
          </p:nvPr>
        </p:nvSpPr>
        <p:spPr/>
        <p:txBody>
          <a:bodyPr/>
          <a:lstStyle/>
          <a:p>
            <a:fld id="{D8BB0EA3-9FD5-47D1-9363-EDFA4B1760B1}" type="datetimeFigureOut">
              <a:rPr lang="tr-TR" smtClean="0"/>
              <a:t>17.02.2022</a:t>
            </a:fld>
            <a:endParaRPr lang="tr-TR"/>
          </a:p>
        </p:txBody>
      </p:sp>
      <p:sp>
        <p:nvSpPr>
          <p:cNvPr id="5" name="Alt Bilgi Yer Tutucusu 4">
            <a:extLst>
              <a:ext uri="{FF2B5EF4-FFF2-40B4-BE49-F238E27FC236}">
                <a16:creationId xmlns:a16="http://schemas.microsoft.com/office/drawing/2014/main" id="{30CBF5DF-E2BD-459C-B9A5-9903AF771E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DCB074-1ED9-44B8-AAD4-B230D0FC2964}"/>
              </a:ext>
            </a:extLst>
          </p:cNvPr>
          <p:cNvSpPr>
            <a:spLocks noGrp="1"/>
          </p:cNvSpPr>
          <p:nvPr>
            <p:ph type="sldNum" sz="quarter" idx="12"/>
          </p:nvPr>
        </p:nvSpPr>
        <p:spPr/>
        <p:txBody>
          <a:bodyPr/>
          <a:lstStyle/>
          <a:p>
            <a:fld id="{2E5B4A29-8F2C-49C5-B065-7138B87A8595}" type="slidenum">
              <a:rPr lang="tr-TR" smtClean="0"/>
              <a:t>‹#›</a:t>
            </a:fld>
            <a:endParaRPr lang="tr-TR"/>
          </a:p>
        </p:txBody>
      </p:sp>
    </p:spTree>
    <p:extLst>
      <p:ext uri="{BB962C8B-B14F-4D97-AF65-F5344CB8AC3E}">
        <p14:creationId xmlns:p14="http://schemas.microsoft.com/office/powerpoint/2010/main" val="115905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FD35B0-238C-44E8-BE37-592158984C0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85A5CE0-3198-4622-A8F4-468C723AE58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57D7C05-B9E6-4CB0-8E33-158624C1AED7}"/>
              </a:ext>
            </a:extLst>
          </p:cNvPr>
          <p:cNvSpPr>
            <a:spLocks noGrp="1"/>
          </p:cNvSpPr>
          <p:nvPr>
            <p:ph type="dt" sz="half" idx="10"/>
          </p:nvPr>
        </p:nvSpPr>
        <p:spPr/>
        <p:txBody>
          <a:bodyPr/>
          <a:lstStyle/>
          <a:p>
            <a:fld id="{D8BB0EA3-9FD5-47D1-9363-EDFA4B1760B1}" type="datetimeFigureOut">
              <a:rPr lang="tr-TR" smtClean="0"/>
              <a:t>17.02.2022</a:t>
            </a:fld>
            <a:endParaRPr lang="tr-TR"/>
          </a:p>
        </p:txBody>
      </p:sp>
      <p:sp>
        <p:nvSpPr>
          <p:cNvPr id="5" name="Alt Bilgi Yer Tutucusu 4">
            <a:extLst>
              <a:ext uri="{FF2B5EF4-FFF2-40B4-BE49-F238E27FC236}">
                <a16:creationId xmlns:a16="http://schemas.microsoft.com/office/drawing/2014/main" id="{9A1CB2D5-7A03-4A74-8059-3434714343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C586D76-19EC-4780-AF51-2DD3B10F5CA4}"/>
              </a:ext>
            </a:extLst>
          </p:cNvPr>
          <p:cNvSpPr>
            <a:spLocks noGrp="1"/>
          </p:cNvSpPr>
          <p:nvPr>
            <p:ph type="sldNum" sz="quarter" idx="12"/>
          </p:nvPr>
        </p:nvSpPr>
        <p:spPr/>
        <p:txBody>
          <a:bodyPr/>
          <a:lstStyle/>
          <a:p>
            <a:fld id="{2E5B4A29-8F2C-49C5-B065-7138B87A8595}" type="slidenum">
              <a:rPr lang="tr-TR" smtClean="0"/>
              <a:t>‹#›</a:t>
            </a:fld>
            <a:endParaRPr lang="tr-TR"/>
          </a:p>
        </p:txBody>
      </p:sp>
    </p:spTree>
    <p:extLst>
      <p:ext uri="{BB962C8B-B14F-4D97-AF65-F5344CB8AC3E}">
        <p14:creationId xmlns:p14="http://schemas.microsoft.com/office/powerpoint/2010/main" val="380526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76A63B-C008-4C3B-A4C1-9E5CF997A44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02BBD48-B684-483A-A59B-5BE377BC0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31F8C05-4948-4004-88C0-F69B438EA190}"/>
              </a:ext>
            </a:extLst>
          </p:cNvPr>
          <p:cNvSpPr>
            <a:spLocks noGrp="1"/>
          </p:cNvSpPr>
          <p:nvPr>
            <p:ph type="dt" sz="half" idx="10"/>
          </p:nvPr>
        </p:nvSpPr>
        <p:spPr/>
        <p:txBody>
          <a:bodyPr/>
          <a:lstStyle/>
          <a:p>
            <a:fld id="{D8BB0EA3-9FD5-47D1-9363-EDFA4B1760B1}" type="datetimeFigureOut">
              <a:rPr lang="tr-TR" smtClean="0"/>
              <a:t>17.02.2022</a:t>
            </a:fld>
            <a:endParaRPr lang="tr-TR"/>
          </a:p>
        </p:txBody>
      </p:sp>
      <p:sp>
        <p:nvSpPr>
          <p:cNvPr id="5" name="Alt Bilgi Yer Tutucusu 4">
            <a:extLst>
              <a:ext uri="{FF2B5EF4-FFF2-40B4-BE49-F238E27FC236}">
                <a16:creationId xmlns:a16="http://schemas.microsoft.com/office/drawing/2014/main" id="{A6E6A9EB-9F05-47DE-87E3-3786D904666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660B2A-D7EA-4F14-BD74-C00CDFCCAAD9}"/>
              </a:ext>
            </a:extLst>
          </p:cNvPr>
          <p:cNvSpPr>
            <a:spLocks noGrp="1"/>
          </p:cNvSpPr>
          <p:nvPr>
            <p:ph type="sldNum" sz="quarter" idx="12"/>
          </p:nvPr>
        </p:nvSpPr>
        <p:spPr/>
        <p:txBody>
          <a:bodyPr/>
          <a:lstStyle/>
          <a:p>
            <a:fld id="{2E5B4A29-8F2C-49C5-B065-7138B87A8595}" type="slidenum">
              <a:rPr lang="tr-TR" smtClean="0"/>
              <a:t>‹#›</a:t>
            </a:fld>
            <a:endParaRPr lang="tr-TR"/>
          </a:p>
        </p:txBody>
      </p:sp>
    </p:spTree>
    <p:extLst>
      <p:ext uri="{BB962C8B-B14F-4D97-AF65-F5344CB8AC3E}">
        <p14:creationId xmlns:p14="http://schemas.microsoft.com/office/powerpoint/2010/main" val="398704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EA041D-22DA-4B80-BBAB-EA3A4AA2C37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E596151-5EDC-431E-83EB-0AC57573F6E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9C66269-EFE4-4D3C-B329-B454016E7FB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F436F85-FAA1-42FF-ADFA-65BA5DDE19DB}"/>
              </a:ext>
            </a:extLst>
          </p:cNvPr>
          <p:cNvSpPr>
            <a:spLocks noGrp="1"/>
          </p:cNvSpPr>
          <p:nvPr>
            <p:ph type="dt" sz="half" idx="10"/>
          </p:nvPr>
        </p:nvSpPr>
        <p:spPr/>
        <p:txBody>
          <a:bodyPr/>
          <a:lstStyle/>
          <a:p>
            <a:fld id="{D8BB0EA3-9FD5-47D1-9363-EDFA4B1760B1}" type="datetimeFigureOut">
              <a:rPr lang="tr-TR" smtClean="0"/>
              <a:t>17.02.2022</a:t>
            </a:fld>
            <a:endParaRPr lang="tr-TR"/>
          </a:p>
        </p:txBody>
      </p:sp>
      <p:sp>
        <p:nvSpPr>
          <p:cNvPr id="6" name="Alt Bilgi Yer Tutucusu 5">
            <a:extLst>
              <a:ext uri="{FF2B5EF4-FFF2-40B4-BE49-F238E27FC236}">
                <a16:creationId xmlns:a16="http://schemas.microsoft.com/office/drawing/2014/main" id="{92B0314A-A781-412C-8AAA-6F15EA677C9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8FE6FFF-EAF6-4CA8-867A-4FE18AD03F3E}"/>
              </a:ext>
            </a:extLst>
          </p:cNvPr>
          <p:cNvSpPr>
            <a:spLocks noGrp="1"/>
          </p:cNvSpPr>
          <p:nvPr>
            <p:ph type="sldNum" sz="quarter" idx="12"/>
          </p:nvPr>
        </p:nvSpPr>
        <p:spPr/>
        <p:txBody>
          <a:bodyPr/>
          <a:lstStyle/>
          <a:p>
            <a:fld id="{2E5B4A29-8F2C-49C5-B065-7138B87A8595}" type="slidenum">
              <a:rPr lang="tr-TR" smtClean="0"/>
              <a:t>‹#›</a:t>
            </a:fld>
            <a:endParaRPr lang="tr-TR"/>
          </a:p>
        </p:txBody>
      </p:sp>
    </p:spTree>
    <p:extLst>
      <p:ext uri="{BB962C8B-B14F-4D97-AF65-F5344CB8AC3E}">
        <p14:creationId xmlns:p14="http://schemas.microsoft.com/office/powerpoint/2010/main" val="403889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813269-D8EE-455A-9B7B-EC591EA5EA9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2F38B62-ED53-4A90-B809-15B567422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E5F3503-9931-43BA-9CE1-B896B5F41C7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944D70D-ACFF-4B31-AF8D-1A6C1EA7C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1E176F8-438A-496A-9150-45C3A7EE69A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C6DFB36-2127-462F-8761-43DBB9BD9FE5}"/>
              </a:ext>
            </a:extLst>
          </p:cNvPr>
          <p:cNvSpPr>
            <a:spLocks noGrp="1"/>
          </p:cNvSpPr>
          <p:nvPr>
            <p:ph type="dt" sz="half" idx="10"/>
          </p:nvPr>
        </p:nvSpPr>
        <p:spPr/>
        <p:txBody>
          <a:bodyPr/>
          <a:lstStyle/>
          <a:p>
            <a:fld id="{D8BB0EA3-9FD5-47D1-9363-EDFA4B1760B1}" type="datetimeFigureOut">
              <a:rPr lang="tr-TR" smtClean="0"/>
              <a:t>17.02.2022</a:t>
            </a:fld>
            <a:endParaRPr lang="tr-TR"/>
          </a:p>
        </p:txBody>
      </p:sp>
      <p:sp>
        <p:nvSpPr>
          <p:cNvPr id="8" name="Alt Bilgi Yer Tutucusu 7">
            <a:extLst>
              <a:ext uri="{FF2B5EF4-FFF2-40B4-BE49-F238E27FC236}">
                <a16:creationId xmlns:a16="http://schemas.microsoft.com/office/drawing/2014/main" id="{7AC1A5A3-D80A-4DCA-9911-3424F504F8C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5B4799D-862D-4A45-B36B-8D3A23410EB8}"/>
              </a:ext>
            </a:extLst>
          </p:cNvPr>
          <p:cNvSpPr>
            <a:spLocks noGrp="1"/>
          </p:cNvSpPr>
          <p:nvPr>
            <p:ph type="sldNum" sz="quarter" idx="12"/>
          </p:nvPr>
        </p:nvSpPr>
        <p:spPr/>
        <p:txBody>
          <a:bodyPr/>
          <a:lstStyle/>
          <a:p>
            <a:fld id="{2E5B4A29-8F2C-49C5-B065-7138B87A8595}" type="slidenum">
              <a:rPr lang="tr-TR" smtClean="0"/>
              <a:t>‹#›</a:t>
            </a:fld>
            <a:endParaRPr lang="tr-TR"/>
          </a:p>
        </p:txBody>
      </p:sp>
    </p:spTree>
    <p:extLst>
      <p:ext uri="{BB962C8B-B14F-4D97-AF65-F5344CB8AC3E}">
        <p14:creationId xmlns:p14="http://schemas.microsoft.com/office/powerpoint/2010/main" val="380908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3ACD69-0150-4D81-98F6-D2B8D84E3E8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C7080AF-A260-47AA-B628-60387ADD1816}"/>
              </a:ext>
            </a:extLst>
          </p:cNvPr>
          <p:cNvSpPr>
            <a:spLocks noGrp="1"/>
          </p:cNvSpPr>
          <p:nvPr>
            <p:ph type="dt" sz="half" idx="10"/>
          </p:nvPr>
        </p:nvSpPr>
        <p:spPr/>
        <p:txBody>
          <a:bodyPr/>
          <a:lstStyle/>
          <a:p>
            <a:fld id="{D8BB0EA3-9FD5-47D1-9363-EDFA4B1760B1}" type="datetimeFigureOut">
              <a:rPr lang="tr-TR" smtClean="0"/>
              <a:t>17.02.2022</a:t>
            </a:fld>
            <a:endParaRPr lang="tr-TR"/>
          </a:p>
        </p:txBody>
      </p:sp>
      <p:sp>
        <p:nvSpPr>
          <p:cNvPr id="4" name="Alt Bilgi Yer Tutucusu 3">
            <a:extLst>
              <a:ext uri="{FF2B5EF4-FFF2-40B4-BE49-F238E27FC236}">
                <a16:creationId xmlns:a16="http://schemas.microsoft.com/office/drawing/2014/main" id="{B47B862F-AE58-457A-B75A-38E40F0CB96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BAFD51C-9449-4863-A1A2-CB4E4375DDC2}"/>
              </a:ext>
            </a:extLst>
          </p:cNvPr>
          <p:cNvSpPr>
            <a:spLocks noGrp="1"/>
          </p:cNvSpPr>
          <p:nvPr>
            <p:ph type="sldNum" sz="quarter" idx="12"/>
          </p:nvPr>
        </p:nvSpPr>
        <p:spPr/>
        <p:txBody>
          <a:bodyPr/>
          <a:lstStyle/>
          <a:p>
            <a:fld id="{2E5B4A29-8F2C-49C5-B065-7138B87A8595}" type="slidenum">
              <a:rPr lang="tr-TR" smtClean="0"/>
              <a:t>‹#›</a:t>
            </a:fld>
            <a:endParaRPr lang="tr-TR"/>
          </a:p>
        </p:txBody>
      </p:sp>
    </p:spTree>
    <p:extLst>
      <p:ext uri="{BB962C8B-B14F-4D97-AF65-F5344CB8AC3E}">
        <p14:creationId xmlns:p14="http://schemas.microsoft.com/office/powerpoint/2010/main" val="51180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3313CA1-C521-4E2C-A197-21172FBB48A6}"/>
              </a:ext>
            </a:extLst>
          </p:cNvPr>
          <p:cNvSpPr>
            <a:spLocks noGrp="1"/>
          </p:cNvSpPr>
          <p:nvPr>
            <p:ph type="dt" sz="half" idx="10"/>
          </p:nvPr>
        </p:nvSpPr>
        <p:spPr/>
        <p:txBody>
          <a:bodyPr/>
          <a:lstStyle/>
          <a:p>
            <a:fld id="{D8BB0EA3-9FD5-47D1-9363-EDFA4B1760B1}" type="datetimeFigureOut">
              <a:rPr lang="tr-TR" smtClean="0"/>
              <a:t>17.02.2022</a:t>
            </a:fld>
            <a:endParaRPr lang="tr-TR"/>
          </a:p>
        </p:txBody>
      </p:sp>
      <p:sp>
        <p:nvSpPr>
          <p:cNvPr id="3" name="Alt Bilgi Yer Tutucusu 2">
            <a:extLst>
              <a:ext uri="{FF2B5EF4-FFF2-40B4-BE49-F238E27FC236}">
                <a16:creationId xmlns:a16="http://schemas.microsoft.com/office/drawing/2014/main" id="{709A481A-E4EB-44CE-BDF2-D3E581E658D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8E97B52-305B-4FC1-BB56-238BA72541C1}"/>
              </a:ext>
            </a:extLst>
          </p:cNvPr>
          <p:cNvSpPr>
            <a:spLocks noGrp="1"/>
          </p:cNvSpPr>
          <p:nvPr>
            <p:ph type="sldNum" sz="quarter" idx="12"/>
          </p:nvPr>
        </p:nvSpPr>
        <p:spPr/>
        <p:txBody>
          <a:bodyPr/>
          <a:lstStyle/>
          <a:p>
            <a:fld id="{2E5B4A29-8F2C-49C5-B065-7138B87A8595}" type="slidenum">
              <a:rPr lang="tr-TR" smtClean="0"/>
              <a:t>‹#›</a:t>
            </a:fld>
            <a:endParaRPr lang="tr-TR"/>
          </a:p>
        </p:txBody>
      </p:sp>
    </p:spTree>
    <p:extLst>
      <p:ext uri="{BB962C8B-B14F-4D97-AF65-F5344CB8AC3E}">
        <p14:creationId xmlns:p14="http://schemas.microsoft.com/office/powerpoint/2010/main" val="108418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104608-E2BB-40B6-8D3F-7119F40AD99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57B93DB-8586-4772-B248-EED064C7AB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26627B7-A426-4472-B0C0-F6F27F767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749BD41-7478-4F6C-95B6-952FD38EEE5C}"/>
              </a:ext>
            </a:extLst>
          </p:cNvPr>
          <p:cNvSpPr>
            <a:spLocks noGrp="1"/>
          </p:cNvSpPr>
          <p:nvPr>
            <p:ph type="dt" sz="half" idx="10"/>
          </p:nvPr>
        </p:nvSpPr>
        <p:spPr/>
        <p:txBody>
          <a:bodyPr/>
          <a:lstStyle/>
          <a:p>
            <a:fld id="{D8BB0EA3-9FD5-47D1-9363-EDFA4B1760B1}" type="datetimeFigureOut">
              <a:rPr lang="tr-TR" smtClean="0"/>
              <a:t>17.02.2022</a:t>
            </a:fld>
            <a:endParaRPr lang="tr-TR"/>
          </a:p>
        </p:txBody>
      </p:sp>
      <p:sp>
        <p:nvSpPr>
          <p:cNvPr id="6" name="Alt Bilgi Yer Tutucusu 5">
            <a:extLst>
              <a:ext uri="{FF2B5EF4-FFF2-40B4-BE49-F238E27FC236}">
                <a16:creationId xmlns:a16="http://schemas.microsoft.com/office/drawing/2014/main" id="{F8E45293-1ED5-44E4-B9B9-268ADD27A86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92A7212-4ADB-4C0C-9566-22D9654D1595}"/>
              </a:ext>
            </a:extLst>
          </p:cNvPr>
          <p:cNvSpPr>
            <a:spLocks noGrp="1"/>
          </p:cNvSpPr>
          <p:nvPr>
            <p:ph type="sldNum" sz="quarter" idx="12"/>
          </p:nvPr>
        </p:nvSpPr>
        <p:spPr/>
        <p:txBody>
          <a:bodyPr/>
          <a:lstStyle/>
          <a:p>
            <a:fld id="{2E5B4A29-8F2C-49C5-B065-7138B87A8595}" type="slidenum">
              <a:rPr lang="tr-TR" smtClean="0"/>
              <a:t>‹#›</a:t>
            </a:fld>
            <a:endParaRPr lang="tr-TR"/>
          </a:p>
        </p:txBody>
      </p:sp>
    </p:spTree>
    <p:extLst>
      <p:ext uri="{BB962C8B-B14F-4D97-AF65-F5344CB8AC3E}">
        <p14:creationId xmlns:p14="http://schemas.microsoft.com/office/powerpoint/2010/main" val="285202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1ACC33-42CB-4CBF-8AE4-64CF0383E33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5BA5D22-3D7A-4206-B550-BAD4B391B8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22B05D-7B3E-4A53-89AE-D8BFC3744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9AFE1B5-6A0A-4039-929B-00E4E243D00D}"/>
              </a:ext>
            </a:extLst>
          </p:cNvPr>
          <p:cNvSpPr>
            <a:spLocks noGrp="1"/>
          </p:cNvSpPr>
          <p:nvPr>
            <p:ph type="dt" sz="half" idx="10"/>
          </p:nvPr>
        </p:nvSpPr>
        <p:spPr/>
        <p:txBody>
          <a:bodyPr/>
          <a:lstStyle/>
          <a:p>
            <a:fld id="{D8BB0EA3-9FD5-47D1-9363-EDFA4B1760B1}" type="datetimeFigureOut">
              <a:rPr lang="tr-TR" smtClean="0"/>
              <a:t>17.02.2022</a:t>
            </a:fld>
            <a:endParaRPr lang="tr-TR"/>
          </a:p>
        </p:txBody>
      </p:sp>
      <p:sp>
        <p:nvSpPr>
          <p:cNvPr id="6" name="Alt Bilgi Yer Tutucusu 5">
            <a:extLst>
              <a:ext uri="{FF2B5EF4-FFF2-40B4-BE49-F238E27FC236}">
                <a16:creationId xmlns:a16="http://schemas.microsoft.com/office/drawing/2014/main" id="{D415B9C4-1BEF-479F-BFEA-1292194BEFD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0F110CD-CCF6-4DC6-9BF0-1788555D7351}"/>
              </a:ext>
            </a:extLst>
          </p:cNvPr>
          <p:cNvSpPr>
            <a:spLocks noGrp="1"/>
          </p:cNvSpPr>
          <p:nvPr>
            <p:ph type="sldNum" sz="quarter" idx="12"/>
          </p:nvPr>
        </p:nvSpPr>
        <p:spPr/>
        <p:txBody>
          <a:bodyPr/>
          <a:lstStyle/>
          <a:p>
            <a:fld id="{2E5B4A29-8F2C-49C5-B065-7138B87A8595}" type="slidenum">
              <a:rPr lang="tr-TR" smtClean="0"/>
              <a:t>‹#›</a:t>
            </a:fld>
            <a:endParaRPr lang="tr-TR"/>
          </a:p>
        </p:txBody>
      </p:sp>
    </p:spTree>
    <p:extLst>
      <p:ext uri="{BB962C8B-B14F-4D97-AF65-F5344CB8AC3E}">
        <p14:creationId xmlns:p14="http://schemas.microsoft.com/office/powerpoint/2010/main" val="305433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8B11ED2-C1AF-4361-AA66-E6EA830D2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6D02A19-16FA-4169-A7FA-C93DE0ED69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F39798-1DA1-48B1-B659-9925383C62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B0EA3-9FD5-47D1-9363-EDFA4B1760B1}" type="datetimeFigureOut">
              <a:rPr lang="tr-TR" smtClean="0"/>
              <a:t>17.02.2022</a:t>
            </a:fld>
            <a:endParaRPr lang="tr-TR"/>
          </a:p>
        </p:txBody>
      </p:sp>
      <p:sp>
        <p:nvSpPr>
          <p:cNvPr id="5" name="Alt Bilgi Yer Tutucusu 4">
            <a:extLst>
              <a:ext uri="{FF2B5EF4-FFF2-40B4-BE49-F238E27FC236}">
                <a16:creationId xmlns:a16="http://schemas.microsoft.com/office/drawing/2014/main" id="{AA3101F8-B0D6-41A8-89DA-F9B1C93E2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C7F8C1B-1DF7-4E09-8839-D58518D46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B4A29-8F2C-49C5-B065-7138B87A8595}" type="slidenum">
              <a:rPr lang="tr-TR" smtClean="0"/>
              <a:t>‹#›</a:t>
            </a:fld>
            <a:endParaRPr lang="tr-TR"/>
          </a:p>
        </p:txBody>
      </p:sp>
    </p:spTree>
    <p:extLst>
      <p:ext uri="{BB962C8B-B14F-4D97-AF65-F5344CB8AC3E}">
        <p14:creationId xmlns:p14="http://schemas.microsoft.com/office/powerpoint/2010/main" val="236168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D59A45-3B84-46F2-A8DA-47E919356C4C}"/>
              </a:ext>
            </a:extLst>
          </p:cNvPr>
          <p:cNvSpPr>
            <a:spLocks noGrp="1"/>
          </p:cNvSpPr>
          <p:nvPr>
            <p:ph type="ctrTitle"/>
          </p:nvPr>
        </p:nvSpPr>
        <p:spPr>
          <a:xfrm>
            <a:off x="359343" y="417509"/>
            <a:ext cx="9144000" cy="2387600"/>
          </a:xfrm>
        </p:spPr>
        <p:txBody>
          <a:bodyPr>
            <a:normAutofit fontScale="90000"/>
          </a:bodyPr>
          <a:lstStyle/>
          <a:p>
            <a:r>
              <a:rPr lang="tr-TR" sz="9600" b="1" dirty="0"/>
              <a:t>TED  EGE  COLLEGE </a:t>
            </a:r>
          </a:p>
        </p:txBody>
      </p:sp>
      <p:sp>
        <p:nvSpPr>
          <p:cNvPr id="3" name="Alt Başlık 2">
            <a:extLst>
              <a:ext uri="{FF2B5EF4-FFF2-40B4-BE49-F238E27FC236}">
                <a16:creationId xmlns:a16="http://schemas.microsoft.com/office/drawing/2014/main" id="{4569883F-337A-464D-95D4-4E7E14E7D3BB}"/>
              </a:ext>
            </a:extLst>
          </p:cNvPr>
          <p:cNvSpPr>
            <a:spLocks noGrp="1"/>
          </p:cNvSpPr>
          <p:nvPr>
            <p:ph type="subTitle" idx="1"/>
          </p:nvPr>
        </p:nvSpPr>
        <p:spPr>
          <a:xfrm>
            <a:off x="4329002" y="3811604"/>
            <a:ext cx="7624391" cy="1435087"/>
          </a:xfrm>
        </p:spPr>
        <p:txBody>
          <a:bodyPr>
            <a:normAutofit/>
          </a:bodyPr>
          <a:lstStyle/>
          <a:p>
            <a:r>
              <a:rPr lang="tr-TR" sz="2800" b="1" i="1" dirty="0">
                <a:solidFill>
                  <a:srgbClr val="000000"/>
                </a:solidFill>
                <a:effectLst/>
                <a:latin typeface="Calibri" panose="020F0502020204030204" pitchFamily="34" charset="0"/>
              </a:rPr>
              <a:t>N</a:t>
            </a:r>
            <a:r>
              <a:rPr lang="en-US" sz="2800" b="1" i="1" dirty="0" err="1">
                <a:solidFill>
                  <a:srgbClr val="000000"/>
                </a:solidFill>
                <a:effectLst/>
                <a:latin typeface="Calibri" panose="020F0502020204030204" pitchFamily="34" charset="0"/>
              </a:rPr>
              <a:t>ational</a:t>
            </a:r>
            <a:r>
              <a:rPr lang="en-US" sz="2800" b="1" i="1" dirty="0">
                <a:solidFill>
                  <a:srgbClr val="000000"/>
                </a:solidFill>
                <a:effectLst/>
                <a:latin typeface="Calibri" panose="020F0502020204030204" pitchFamily="34" charset="0"/>
              </a:rPr>
              <a:t> strategies against the media addiction among students</a:t>
            </a:r>
            <a:endParaRPr lang="tr-TR" sz="2800" b="1" i="1" dirty="0"/>
          </a:p>
        </p:txBody>
      </p:sp>
      <p:pic>
        <p:nvPicPr>
          <p:cNvPr id="1026" name="Picture 2" descr="How Social Media Addiction is Ruining Our Youth | by Emily Reese Turner |  Medium">
            <a:extLst>
              <a:ext uri="{FF2B5EF4-FFF2-40B4-BE49-F238E27FC236}">
                <a16:creationId xmlns:a16="http://schemas.microsoft.com/office/drawing/2014/main" id="{7F1ED819-564D-4F2C-A470-125A6149F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6" y="3429001"/>
            <a:ext cx="3312679" cy="31965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D EGE KOLEJİ – TED">
            <a:extLst>
              <a:ext uri="{FF2B5EF4-FFF2-40B4-BE49-F238E27FC236}">
                <a16:creationId xmlns:a16="http://schemas.microsoft.com/office/drawing/2014/main" id="{E6561451-F02C-45DE-893D-4F0DFB4E8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2360" y="182559"/>
            <a:ext cx="2483639" cy="248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261250-2E0A-4DFD-A203-79461ADA119F}"/>
              </a:ext>
            </a:extLst>
          </p:cNvPr>
          <p:cNvSpPr>
            <a:spLocks noGrp="1"/>
          </p:cNvSpPr>
          <p:nvPr>
            <p:ph type="title"/>
          </p:nvPr>
        </p:nvSpPr>
        <p:spPr/>
        <p:txBody>
          <a:bodyPr/>
          <a:lstStyle/>
          <a:p>
            <a:r>
              <a:rPr lang="tr-TR" b="1" dirty="0"/>
              <a:t>WHAT  IS  SOCIAL  MEDIA ?</a:t>
            </a:r>
          </a:p>
        </p:txBody>
      </p:sp>
      <p:pic>
        <p:nvPicPr>
          <p:cNvPr id="5" name="İçerik Yer Tutucusu 4">
            <a:extLst>
              <a:ext uri="{FF2B5EF4-FFF2-40B4-BE49-F238E27FC236}">
                <a16:creationId xmlns:a16="http://schemas.microsoft.com/office/drawing/2014/main" id="{33C4EA80-673C-4EC9-9918-81A2EB52E3A8}"/>
              </a:ext>
            </a:extLst>
          </p:cNvPr>
          <p:cNvPicPr>
            <a:picLocks noGrp="1" noChangeAspect="1"/>
          </p:cNvPicPr>
          <p:nvPr>
            <p:ph idx="1"/>
          </p:nvPr>
        </p:nvPicPr>
        <p:blipFill rotWithShape="1">
          <a:blip r:embed="rId2"/>
          <a:srcRect l="20594" t="36848" r="29264" b="16285"/>
          <a:stretch/>
        </p:blipFill>
        <p:spPr>
          <a:xfrm>
            <a:off x="838200" y="1761047"/>
            <a:ext cx="7488457" cy="3937110"/>
          </a:xfrm>
        </p:spPr>
      </p:pic>
    </p:spTree>
    <p:extLst>
      <p:ext uri="{BB962C8B-B14F-4D97-AF65-F5344CB8AC3E}">
        <p14:creationId xmlns:p14="http://schemas.microsoft.com/office/powerpoint/2010/main" val="254890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99084E-FCF4-47B4-BFAF-BE9213A8FB50}"/>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51A6FF5D-7DA0-49A6-AF90-FC7968B8073C}"/>
              </a:ext>
            </a:extLst>
          </p:cNvPr>
          <p:cNvPicPr>
            <a:picLocks noGrp="1" noChangeAspect="1"/>
          </p:cNvPicPr>
          <p:nvPr>
            <p:ph idx="1"/>
          </p:nvPr>
        </p:nvPicPr>
        <p:blipFill rotWithShape="1">
          <a:blip r:embed="rId2"/>
          <a:srcRect l="9147" t="24688" r="50000" b="44848"/>
          <a:stretch/>
        </p:blipFill>
        <p:spPr>
          <a:xfrm>
            <a:off x="1270534" y="2113062"/>
            <a:ext cx="7267075" cy="2297715"/>
          </a:xfrm>
        </p:spPr>
      </p:pic>
      <p:pic>
        <p:nvPicPr>
          <p:cNvPr id="7" name="Resim 6">
            <a:extLst>
              <a:ext uri="{FF2B5EF4-FFF2-40B4-BE49-F238E27FC236}">
                <a16:creationId xmlns:a16="http://schemas.microsoft.com/office/drawing/2014/main" id="{3CB3176D-0C31-4D41-8648-B4D917F91B00}"/>
              </a:ext>
            </a:extLst>
          </p:cNvPr>
          <p:cNvPicPr>
            <a:picLocks noChangeAspect="1"/>
          </p:cNvPicPr>
          <p:nvPr/>
        </p:nvPicPr>
        <p:blipFill rotWithShape="1">
          <a:blip r:embed="rId3"/>
          <a:srcRect l="10184" t="75368" r="29421" b="15509"/>
          <a:stretch/>
        </p:blipFill>
        <p:spPr>
          <a:xfrm>
            <a:off x="1135780" y="5534526"/>
            <a:ext cx="9628962" cy="818147"/>
          </a:xfrm>
          <a:prstGeom prst="rect">
            <a:avLst/>
          </a:prstGeom>
        </p:spPr>
      </p:pic>
    </p:spTree>
    <p:extLst>
      <p:ext uri="{BB962C8B-B14F-4D97-AF65-F5344CB8AC3E}">
        <p14:creationId xmlns:p14="http://schemas.microsoft.com/office/powerpoint/2010/main" val="327425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ABE45A-1CAF-4AE3-9D41-EC5E9C4011CD}"/>
              </a:ext>
            </a:extLst>
          </p:cNvPr>
          <p:cNvSpPr>
            <a:spLocks noGrp="1"/>
          </p:cNvSpPr>
          <p:nvPr>
            <p:ph type="title"/>
          </p:nvPr>
        </p:nvSpPr>
        <p:spPr/>
        <p:txBody>
          <a:bodyPr/>
          <a:lstStyle/>
          <a:p>
            <a:r>
              <a:rPr lang="tr-TR" b="1" dirty="0" err="1"/>
              <a:t>Possitive</a:t>
            </a:r>
            <a:r>
              <a:rPr lang="tr-TR" b="1" dirty="0"/>
              <a:t> </a:t>
            </a:r>
            <a:r>
              <a:rPr lang="tr-TR" b="1" dirty="0" err="1"/>
              <a:t>effects</a:t>
            </a:r>
            <a:r>
              <a:rPr lang="tr-TR" b="1" dirty="0"/>
              <a:t> of </a:t>
            </a:r>
            <a:r>
              <a:rPr lang="tr-TR" b="1" dirty="0" err="1"/>
              <a:t>social</a:t>
            </a:r>
            <a:r>
              <a:rPr lang="tr-TR" b="1" dirty="0"/>
              <a:t> </a:t>
            </a:r>
            <a:r>
              <a:rPr lang="tr-TR" b="1" dirty="0" err="1"/>
              <a:t>media</a:t>
            </a:r>
            <a:endParaRPr lang="tr-TR" b="1" dirty="0"/>
          </a:p>
        </p:txBody>
      </p:sp>
      <p:pic>
        <p:nvPicPr>
          <p:cNvPr id="5" name="İçerik Yer Tutucusu 4">
            <a:extLst>
              <a:ext uri="{FF2B5EF4-FFF2-40B4-BE49-F238E27FC236}">
                <a16:creationId xmlns:a16="http://schemas.microsoft.com/office/drawing/2014/main" id="{94427664-8DD2-4BB2-8191-376E16329F81}"/>
              </a:ext>
            </a:extLst>
          </p:cNvPr>
          <p:cNvPicPr>
            <a:picLocks noGrp="1" noChangeAspect="1"/>
          </p:cNvPicPr>
          <p:nvPr>
            <p:ph idx="1"/>
          </p:nvPr>
        </p:nvPicPr>
        <p:blipFill rotWithShape="1">
          <a:blip r:embed="rId2"/>
          <a:srcRect l="7778" t="33492" r="50000" b="18966"/>
          <a:stretch/>
        </p:blipFill>
        <p:spPr>
          <a:xfrm>
            <a:off x="751573" y="2088226"/>
            <a:ext cx="8189555" cy="3783183"/>
          </a:xfrm>
        </p:spPr>
      </p:pic>
    </p:spTree>
    <p:extLst>
      <p:ext uri="{BB962C8B-B14F-4D97-AF65-F5344CB8AC3E}">
        <p14:creationId xmlns:p14="http://schemas.microsoft.com/office/powerpoint/2010/main" val="200646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FCCDDB-2358-479D-AEC6-659F60025CDF}"/>
              </a:ext>
            </a:extLst>
          </p:cNvPr>
          <p:cNvSpPr>
            <a:spLocks noGrp="1"/>
          </p:cNvSpPr>
          <p:nvPr>
            <p:ph type="title"/>
          </p:nvPr>
        </p:nvSpPr>
        <p:spPr/>
        <p:txBody>
          <a:bodyPr/>
          <a:lstStyle/>
          <a:p>
            <a:r>
              <a:rPr lang="tr-TR" dirty="0"/>
              <a:t>	</a:t>
            </a:r>
            <a:r>
              <a:rPr lang="tr-TR" dirty="0" err="1"/>
              <a:t>Negative</a:t>
            </a:r>
            <a:r>
              <a:rPr lang="tr-TR" dirty="0"/>
              <a:t> </a:t>
            </a:r>
            <a:r>
              <a:rPr lang="tr-TR" dirty="0" err="1"/>
              <a:t>effects</a:t>
            </a:r>
            <a:r>
              <a:rPr lang="tr-TR" dirty="0"/>
              <a:t> of </a:t>
            </a:r>
            <a:r>
              <a:rPr lang="tr-TR" dirty="0" err="1"/>
              <a:t>social</a:t>
            </a:r>
            <a:r>
              <a:rPr lang="tr-TR" dirty="0"/>
              <a:t> </a:t>
            </a:r>
            <a:r>
              <a:rPr lang="tr-TR" dirty="0" err="1"/>
              <a:t>media</a:t>
            </a:r>
            <a:endParaRPr lang="tr-TR" dirty="0"/>
          </a:p>
        </p:txBody>
      </p:sp>
      <p:pic>
        <p:nvPicPr>
          <p:cNvPr id="5" name="İçerik Yer Tutucusu 4">
            <a:extLst>
              <a:ext uri="{FF2B5EF4-FFF2-40B4-BE49-F238E27FC236}">
                <a16:creationId xmlns:a16="http://schemas.microsoft.com/office/drawing/2014/main" id="{69244C7B-375B-42E6-A745-3196A15EACB6}"/>
              </a:ext>
            </a:extLst>
          </p:cNvPr>
          <p:cNvPicPr>
            <a:picLocks noGrp="1" noChangeAspect="1"/>
          </p:cNvPicPr>
          <p:nvPr>
            <p:ph idx="1"/>
          </p:nvPr>
        </p:nvPicPr>
        <p:blipFill rotWithShape="1">
          <a:blip r:embed="rId2"/>
          <a:srcRect l="19972" t="21529" r="51286" b="38433"/>
          <a:stretch/>
        </p:blipFill>
        <p:spPr>
          <a:xfrm>
            <a:off x="1049153" y="2165685"/>
            <a:ext cx="4870383" cy="3816186"/>
          </a:xfrm>
        </p:spPr>
      </p:pic>
      <p:pic>
        <p:nvPicPr>
          <p:cNvPr id="4098" name="Picture 2" descr="10 tips to handle Social Media Addiction - Martin Shervington">
            <a:extLst>
              <a:ext uri="{FF2B5EF4-FFF2-40B4-BE49-F238E27FC236}">
                <a16:creationId xmlns:a16="http://schemas.microsoft.com/office/drawing/2014/main" id="{90129F41-4C08-4ADD-9755-115DBB9AD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6030" y="4880008"/>
            <a:ext cx="2825555" cy="176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66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D14FF7-5840-4108-908A-7F25984F339D}"/>
              </a:ext>
            </a:extLst>
          </p:cNvPr>
          <p:cNvSpPr>
            <a:spLocks noGrp="1"/>
          </p:cNvSpPr>
          <p:nvPr>
            <p:ph type="title"/>
          </p:nvPr>
        </p:nvSpPr>
        <p:spPr/>
        <p:txBody>
          <a:bodyPr/>
          <a:lstStyle/>
          <a:p>
            <a:r>
              <a:rPr lang="tr-TR" b="1" dirty="0">
                <a:solidFill>
                  <a:srgbClr val="000000"/>
                </a:solidFill>
                <a:latin typeface="Calibri" panose="020F0502020204030204" pitchFamily="34" charset="0"/>
              </a:rPr>
              <a:t>M</a:t>
            </a:r>
            <a:r>
              <a:rPr lang="en-US" b="1" i="0" dirty="0" err="1">
                <a:solidFill>
                  <a:srgbClr val="000000"/>
                </a:solidFill>
                <a:effectLst/>
                <a:latin typeface="Calibri" panose="020F0502020204030204" pitchFamily="34" charset="0"/>
              </a:rPr>
              <a:t>edia</a:t>
            </a:r>
            <a:r>
              <a:rPr lang="en-US" b="1" i="0" dirty="0">
                <a:solidFill>
                  <a:srgbClr val="000000"/>
                </a:solidFill>
                <a:effectLst/>
                <a:latin typeface="Calibri" panose="020F0502020204030204" pitchFamily="34" charset="0"/>
              </a:rPr>
              <a:t> addiction among students</a:t>
            </a:r>
            <a:endParaRPr lang="tr-TR" b="1" dirty="0"/>
          </a:p>
        </p:txBody>
      </p:sp>
      <p:sp>
        <p:nvSpPr>
          <p:cNvPr id="3" name="İçerik Yer Tutucusu 2">
            <a:extLst>
              <a:ext uri="{FF2B5EF4-FFF2-40B4-BE49-F238E27FC236}">
                <a16:creationId xmlns:a16="http://schemas.microsoft.com/office/drawing/2014/main" id="{13784AA9-B68A-42E1-8587-B0876BC4FA8A}"/>
              </a:ext>
            </a:extLst>
          </p:cNvPr>
          <p:cNvSpPr>
            <a:spLocks noGrp="1"/>
          </p:cNvSpPr>
          <p:nvPr>
            <p:ph idx="1"/>
          </p:nvPr>
        </p:nvSpPr>
        <p:spPr/>
        <p:txBody>
          <a:bodyPr/>
          <a:lstStyle/>
          <a:p>
            <a:r>
              <a:rPr lang="en-US" dirty="0"/>
              <a:t>Internet technology today shows a quick progress, and social networks increase their number of users on each day</a:t>
            </a:r>
            <a:r>
              <a:rPr lang="tr-TR" dirty="0"/>
              <a:t>.</a:t>
            </a:r>
          </a:p>
          <a:p>
            <a:r>
              <a:rPr lang="en-US" dirty="0"/>
              <a:t>Especially young people show an intense interest in social media which is an extension of the Internet technology. Social media addiction is increasing both in Turkey and all around the world. </a:t>
            </a:r>
            <a:endParaRPr lang="tr-TR" dirty="0"/>
          </a:p>
          <a:p>
            <a:r>
              <a:rPr lang="en-US" dirty="0"/>
              <a:t>The scale has three factors including addiction, ethics and convergence, and it is a reliable and valid scale, as the reliability and validity of the scale had been tested. The study is conducted on 271 students between the ages of 13-19.</a:t>
            </a:r>
            <a:endParaRPr lang="tr-TR" dirty="0"/>
          </a:p>
        </p:txBody>
      </p:sp>
    </p:spTree>
    <p:extLst>
      <p:ext uri="{BB962C8B-B14F-4D97-AF65-F5344CB8AC3E}">
        <p14:creationId xmlns:p14="http://schemas.microsoft.com/office/powerpoint/2010/main" val="147345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B8F78F-555A-45DE-91B6-AF150E84770D}"/>
              </a:ext>
            </a:extLst>
          </p:cNvPr>
          <p:cNvSpPr>
            <a:spLocks noGrp="1"/>
          </p:cNvSpPr>
          <p:nvPr>
            <p:ph type="title"/>
          </p:nvPr>
        </p:nvSpPr>
        <p:spPr/>
        <p:txBody>
          <a:bodyPr/>
          <a:lstStyle/>
          <a:p>
            <a:r>
              <a:rPr lang="tr-TR" b="1" dirty="0"/>
              <a:t>STRATEGIES ON MEDIA ADDICTION IN TURKEY</a:t>
            </a:r>
          </a:p>
        </p:txBody>
      </p:sp>
      <p:sp>
        <p:nvSpPr>
          <p:cNvPr id="3" name="İçerik Yer Tutucusu 2">
            <a:extLst>
              <a:ext uri="{FF2B5EF4-FFF2-40B4-BE49-F238E27FC236}">
                <a16:creationId xmlns:a16="http://schemas.microsoft.com/office/drawing/2014/main" id="{B312EC84-6FC7-4966-A1ED-0DF11E5E8917}"/>
              </a:ext>
            </a:extLst>
          </p:cNvPr>
          <p:cNvSpPr>
            <a:spLocks noGrp="1"/>
          </p:cNvSpPr>
          <p:nvPr>
            <p:ph idx="1"/>
          </p:nvPr>
        </p:nvSpPr>
        <p:spPr>
          <a:xfrm>
            <a:off x="747561" y="2161690"/>
            <a:ext cx="10606239" cy="2534619"/>
          </a:xfrm>
        </p:spPr>
        <p:txBody>
          <a:bodyPr/>
          <a:lstStyle/>
          <a:p>
            <a:r>
              <a:rPr lang="en-US" dirty="0"/>
              <a:t>The works in Turkey for the treatment of social media and internet addiction in young people are coordinated by four different authorities. These are </a:t>
            </a:r>
            <a:r>
              <a:rPr lang="en-US" b="1" dirty="0"/>
              <a:t>MEB</a:t>
            </a:r>
            <a:r>
              <a:rPr lang="en-US" dirty="0"/>
              <a:t> (Ministry of National Education), </a:t>
            </a:r>
            <a:r>
              <a:rPr lang="en-US" b="1" dirty="0"/>
              <a:t>RTUK</a:t>
            </a:r>
            <a:r>
              <a:rPr lang="en-US" dirty="0"/>
              <a:t> (The Radio and Television Supreme Council), </a:t>
            </a:r>
            <a:r>
              <a:rPr lang="en-US" b="1" dirty="0"/>
              <a:t>BTK</a:t>
            </a:r>
            <a:r>
              <a:rPr lang="en-US" dirty="0"/>
              <a:t> (Information and Communication Technologies Authority) and </a:t>
            </a:r>
            <a:r>
              <a:rPr lang="en-US" b="1" dirty="0"/>
              <a:t>Health Services</a:t>
            </a:r>
            <a:r>
              <a:rPr lang="en-US" dirty="0"/>
              <a:t>.</a:t>
            </a:r>
            <a:endParaRPr lang="tr-TR" dirty="0"/>
          </a:p>
          <a:p>
            <a:endParaRPr lang="tr-TR" dirty="0"/>
          </a:p>
          <a:p>
            <a:endParaRPr lang="tr-TR" dirty="0"/>
          </a:p>
        </p:txBody>
      </p:sp>
      <p:pic>
        <p:nvPicPr>
          <p:cNvPr id="3074" name="Picture 2" descr="Social Media Addiction: An Epidemic – Breakthrough Blog">
            <a:extLst>
              <a:ext uri="{FF2B5EF4-FFF2-40B4-BE49-F238E27FC236}">
                <a16:creationId xmlns:a16="http://schemas.microsoft.com/office/drawing/2014/main" id="{87F61DA7-5EF7-41CF-A450-63115BBAF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6293" y="4577616"/>
            <a:ext cx="2079407" cy="207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6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7BF5F7-D253-46D8-B6A4-0961A9A0097A}"/>
              </a:ext>
            </a:extLst>
          </p:cNvPr>
          <p:cNvSpPr>
            <a:spLocks noGrp="1"/>
          </p:cNvSpPr>
          <p:nvPr>
            <p:ph type="title"/>
          </p:nvPr>
        </p:nvSpPr>
        <p:spPr>
          <a:xfrm>
            <a:off x="1126958" y="345875"/>
            <a:ext cx="10515600" cy="1325563"/>
          </a:xfrm>
        </p:spPr>
        <p:txBody>
          <a:bodyPr/>
          <a:lstStyle/>
          <a:p>
            <a:r>
              <a:rPr lang="tr-TR" b="1" dirty="0"/>
              <a:t>WORKS ON MEDIA ADDICTION IN TURKEY</a:t>
            </a:r>
          </a:p>
        </p:txBody>
      </p:sp>
      <p:sp>
        <p:nvSpPr>
          <p:cNvPr id="3" name="İçerik Yer Tutucusu 2">
            <a:extLst>
              <a:ext uri="{FF2B5EF4-FFF2-40B4-BE49-F238E27FC236}">
                <a16:creationId xmlns:a16="http://schemas.microsoft.com/office/drawing/2014/main" id="{43A42494-B738-4F6F-9AEB-7597068A3679}"/>
              </a:ext>
            </a:extLst>
          </p:cNvPr>
          <p:cNvSpPr>
            <a:spLocks noGrp="1"/>
          </p:cNvSpPr>
          <p:nvPr>
            <p:ph idx="1"/>
          </p:nvPr>
        </p:nvSpPr>
        <p:spPr>
          <a:xfrm>
            <a:off x="838200" y="1482290"/>
            <a:ext cx="10515600" cy="5592277"/>
          </a:xfrm>
        </p:spPr>
        <p:txBody>
          <a:bodyPr>
            <a:normAutofit/>
          </a:bodyPr>
          <a:lstStyle/>
          <a:p>
            <a:r>
              <a:rPr lang="tr-TR" dirty="0"/>
              <a:t>S</a:t>
            </a:r>
            <a:r>
              <a:rPr lang="en-US" dirty="0" err="1"/>
              <a:t>chools</a:t>
            </a:r>
            <a:r>
              <a:rPr lang="en-US" dirty="0"/>
              <a:t> in the west of the country offer the course, and it consists of eight units covering communication, media, television, radio, newspapers, magazines, and finally the Internet during the year.</a:t>
            </a:r>
            <a:r>
              <a:rPr lang="tr-TR" dirty="0"/>
              <a:t>(MEB)</a:t>
            </a:r>
          </a:p>
          <a:p>
            <a:r>
              <a:rPr lang="en-US" dirty="0"/>
              <a:t>It informs children and individuals separately about all kinds of risks that may be encountered due to the increased internet use in recent days.</a:t>
            </a:r>
            <a:r>
              <a:rPr lang="tr-TR" dirty="0"/>
              <a:t>(RTUK)</a:t>
            </a:r>
          </a:p>
          <a:p>
            <a:r>
              <a:rPr lang="en-US" dirty="0"/>
              <a:t>In Turkey, internet and social media addiction treatment is administered in Psychiatry, Child Psychiatry and Mental Health and Diseases departments of the hospitals. In addition, some private hospitals, psychologists and counseling centers provide treatment processes for internet and social medial addiction. </a:t>
            </a:r>
            <a:r>
              <a:rPr lang="tr-TR" dirty="0"/>
              <a:t>(</a:t>
            </a:r>
            <a:r>
              <a:rPr lang="tr-TR" dirty="0" err="1"/>
              <a:t>Health</a:t>
            </a:r>
            <a:r>
              <a:rPr lang="tr-TR" dirty="0"/>
              <a:t> Services)</a:t>
            </a:r>
          </a:p>
          <a:p>
            <a:endParaRPr lang="tr-TR" dirty="0"/>
          </a:p>
        </p:txBody>
      </p:sp>
      <p:pic>
        <p:nvPicPr>
          <p:cNvPr id="2050" name="Picture 2" descr="Radyo ve Televizyon Üst Kurulu - Vikipedi">
            <a:extLst>
              <a:ext uri="{FF2B5EF4-FFF2-40B4-BE49-F238E27FC236}">
                <a16:creationId xmlns:a16="http://schemas.microsoft.com/office/drawing/2014/main" id="{090501C5-9019-4751-B332-9ECF643D9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8467" y="3959742"/>
            <a:ext cx="1793533" cy="826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lli Eğitim Bakanlığı Haberleri - Son Dakika Milli Eğitim Bakanlığı  Gelişmeleri">
            <a:extLst>
              <a:ext uri="{FF2B5EF4-FFF2-40B4-BE49-F238E27FC236}">
                <a16:creationId xmlns:a16="http://schemas.microsoft.com/office/drawing/2014/main" id="{D60E2823-C854-4FA6-B952-0400C9628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082" y="1985209"/>
            <a:ext cx="17430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C. Sağlık Bakanlığı (@saglikbakanligi) / Twitter">
            <a:extLst>
              <a:ext uri="{FF2B5EF4-FFF2-40B4-BE49-F238E27FC236}">
                <a16:creationId xmlns:a16="http://schemas.microsoft.com/office/drawing/2014/main" id="{CF64749E-E456-4E31-BCFD-FC1CB6324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620" y="5819342"/>
            <a:ext cx="1195537" cy="103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5276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318</Words>
  <Application>Microsoft Office PowerPoint</Application>
  <PresentationFormat>Geniş ekran</PresentationFormat>
  <Paragraphs>15</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Calibri Light</vt:lpstr>
      <vt:lpstr>Office Teması</vt:lpstr>
      <vt:lpstr>TED  EGE  COLLEGE </vt:lpstr>
      <vt:lpstr>WHAT  IS  SOCIAL  MEDIA ?</vt:lpstr>
      <vt:lpstr>PowerPoint Sunusu</vt:lpstr>
      <vt:lpstr>Possitive effects of social media</vt:lpstr>
      <vt:lpstr> Negative effects of social media</vt:lpstr>
      <vt:lpstr>Media addiction among students</vt:lpstr>
      <vt:lpstr>STRATEGIES ON MEDIA ADDICTION IN TURKEY</vt:lpstr>
      <vt:lpstr>WORKS ON MEDIA ADDICTION IN TURKEY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TED  EGE  COLLEGE </dc:title>
  <dc:creator>defne kestaneci</dc:creator>
  <cp:lastModifiedBy>defne kestaneci</cp:lastModifiedBy>
  <cp:revision>1</cp:revision>
  <dcterms:created xsi:type="dcterms:W3CDTF">2022-02-17T06:58:31Z</dcterms:created>
  <dcterms:modified xsi:type="dcterms:W3CDTF">2022-02-17T06:59:31Z</dcterms:modified>
</cp:coreProperties>
</file>