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Nunito"/>
      <p:regular r:id="rId14"/>
      <p:bold r:id="rId15"/>
      <p:italic r:id="rId16"/>
      <p:boldItalic r:id="rId17"/>
    </p:embeddedFont>
    <p:embeddedFont>
      <p:font typeface="Lobster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bold.fntdata"/><Relationship Id="rId14" Type="http://schemas.openxmlformats.org/officeDocument/2006/relationships/font" Target="fonts/Nunito-regular.fntdata"/><Relationship Id="rId17" Type="http://schemas.openxmlformats.org/officeDocument/2006/relationships/font" Target="fonts/Nunito-boldItalic.fntdata"/><Relationship Id="rId16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Lobst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09c764c0c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09c764c0c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09c764c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c09c764c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261452a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c261452a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09c764c0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09c764c0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09c764c0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09c764c0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09c764c0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c09c764c0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c0d486cf96_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c0d486cf96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kRMiDnAZJtzXnAVYhbMNm1ygoCXedAYM/view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3313300" y="568625"/>
            <a:ext cx="1672500" cy="6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Spain</a:t>
            </a:r>
            <a:endParaRPr b="1" i="1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3313300" y="1199225"/>
            <a:ext cx="1900200" cy="4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33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Hiszpania</a:t>
            </a:r>
            <a:endParaRPr b="1" i="1" sz="33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2575" y="1908850"/>
            <a:ext cx="5816675" cy="294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900">
        <p14:prism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33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Dzień dobry in Spanish- Buenos dias</a:t>
            </a:r>
            <a:endParaRPr b="1" i="1" sz="33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36" name="Google Shape;136;p14"/>
          <p:cNvSpPr txBox="1"/>
          <p:nvPr>
            <p:ph idx="1" type="body"/>
          </p:nvPr>
        </p:nvSpPr>
        <p:spPr>
          <a:xfrm>
            <a:off x="364525" y="2874775"/>
            <a:ext cx="4631700" cy="17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3300">
                <a:latin typeface="Lobster"/>
                <a:ea typeface="Lobster"/>
                <a:cs typeface="Lobster"/>
                <a:sym typeface="Lobster"/>
              </a:rPr>
              <a:t>Spanish coat of arms</a:t>
            </a:r>
            <a:endParaRPr b="1" i="1" sz="33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pl" sz="3300">
                <a:latin typeface="Lobster"/>
                <a:ea typeface="Lobster"/>
                <a:cs typeface="Lobster"/>
                <a:sym typeface="Lobster"/>
              </a:rPr>
              <a:t>Herb Hiszpanii</a:t>
            </a:r>
            <a:endParaRPr b="1" i="1" sz="33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37" name="Google Shape;13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2450" y="1800200"/>
            <a:ext cx="2795675" cy="27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/>
          <p:nvPr>
            <p:ph type="title"/>
          </p:nvPr>
        </p:nvSpPr>
        <p:spPr>
          <a:xfrm>
            <a:off x="2880750" y="393300"/>
            <a:ext cx="3745200" cy="10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i="1" lang="pl" sz="33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Map of </a:t>
            </a:r>
            <a:r>
              <a:rPr b="1" i="1" lang="pl" sz="33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Spain  </a:t>
            </a:r>
            <a:endParaRPr b="1" i="1" sz="33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i="1" lang="pl" sz="33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Mapa Hiszpanii</a:t>
            </a:r>
            <a:endParaRPr b="1" i="1" sz="33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921" y="1718775"/>
            <a:ext cx="3745151" cy="327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6577" y="2343775"/>
            <a:ext cx="4518425" cy="26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33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Anthem of </a:t>
            </a:r>
            <a:r>
              <a:rPr b="1" i="1" lang="pl" sz="33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Spain</a:t>
            </a:r>
            <a:endParaRPr b="1" i="1" sz="33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33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Hymn Hiszpanii</a:t>
            </a:r>
            <a:endParaRPr b="1" i="1" sz="33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50" name="Google Shape;150;p16" title="hiszpania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850" y="2388050"/>
            <a:ext cx="862050" cy="8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4475" y="732456"/>
            <a:ext cx="3783375" cy="251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/>
          <p:nvPr>
            <p:ph type="title"/>
          </p:nvPr>
        </p:nvSpPr>
        <p:spPr>
          <a:xfrm>
            <a:off x="211475" y="202200"/>
            <a:ext cx="3377700" cy="10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i="1" lang="pl" sz="33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Spanish flag </a:t>
            </a:r>
            <a:endParaRPr b="1" i="1" sz="33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i="1" lang="pl" sz="33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Flaga Hiszpanii</a:t>
            </a:r>
            <a:endParaRPr b="1" i="1" sz="33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57" name="Google Shape;15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0250"/>
            <a:ext cx="8474040" cy="353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7"/>
          <p:cNvSpPr txBox="1"/>
          <p:nvPr/>
        </p:nvSpPr>
        <p:spPr>
          <a:xfrm>
            <a:off x="5501150" y="504900"/>
            <a:ext cx="3008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300">
                <a:latin typeface="Lobster"/>
                <a:ea typeface="Lobster"/>
                <a:cs typeface="Lobster"/>
                <a:sym typeface="Lobster"/>
              </a:rPr>
              <a:t>Then and now</a:t>
            </a:r>
            <a:endParaRPr sz="33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/>
          <p:nvPr>
            <p:ph type="title"/>
          </p:nvPr>
        </p:nvSpPr>
        <p:spPr>
          <a:xfrm>
            <a:off x="2900100" y="158550"/>
            <a:ext cx="3343800" cy="114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i="1" lang="pl" sz="33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Capital of Spain</a:t>
            </a:r>
            <a:endParaRPr b="1" i="1" sz="33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i="1" lang="pl" sz="33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Stolica Hiszpanii</a:t>
            </a:r>
            <a:endParaRPr b="1" i="1" sz="33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64" name="Google Shape;16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475" y="1423550"/>
            <a:ext cx="6362886" cy="35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/>
          <p:nvPr>
            <p:ph type="title"/>
          </p:nvPr>
        </p:nvSpPr>
        <p:spPr>
          <a:xfrm>
            <a:off x="2060325" y="309150"/>
            <a:ext cx="4860900" cy="9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i="1" lang="pl" sz="33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I</a:t>
            </a:r>
            <a:r>
              <a:rPr b="1" i="1" lang="pl" sz="33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nteresting facts about Spain</a:t>
            </a:r>
            <a:endParaRPr b="1" i="1" sz="33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i="1" lang="pl" sz="33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Ciekawostki o Hiszpanii</a:t>
            </a:r>
            <a:endParaRPr b="1" i="1" sz="33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70" name="Google Shape;17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875" y="1509525"/>
            <a:ext cx="4584750" cy="338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0200" y="878025"/>
            <a:ext cx="2857500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3788" y="283063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33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Gracias!</a:t>
            </a:r>
            <a:endParaRPr b="1" i="1" sz="33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78" name="Google Shape;17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021100"/>
            <a:ext cx="4139100" cy="275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0"/>
          <p:cNvSpPr txBox="1"/>
          <p:nvPr/>
        </p:nvSpPr>
        <p:spPr>
          <a:xfrm>
            <a:off x="819150" y="3734025"/>
            <a:ext cx="6058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300">
                <a:latin typeface="Lobster"/>
                <a:ea typeface="Lobster"/>
                <a:cs typeface="Lobster"/>
                <a:sym typeface="Lobster"/>
              </a:rPr>
              <a:t>Hanna, Klaudia </a:t>
            </a:r>
            <a:endParaRPr sz="33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300">
                <a:latin typeface="Lobster"/>
                <a:ea typeface="Lobster"/>
                <a:cs typeface="Lobster"/>
                <a:sym typeface="Lobster"/>
              </a:rPr>
              <a:t>Sp16 Sosnowiec</a:t>
            </a:r>
            <a:endParaRPr sz="33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