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0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37FE7-8252-4ED0-A866-C5C09B11FF58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F6CD3-7546-4AE9-9F43-418F8FEC1F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36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D306B7-3047-4395-9593-87677D56B025}" type="datetimeFigureOut">
              <a:rPr lang="it-IT" smtClean="0"/>
              <a:pPr/>
              <a:t>31/03/2019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974CC6-DDF6-42FB-820C-968A4C26E3B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https://www.etwinning.net/it/pub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517520" cy="99533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571736" y="0"/>
            <a:ext cx="4857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1026" name="Picture 2" descr="C:\Users\pc1\Pictures\M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71146"/>
            <a:ext cx="3566204" cy="1865543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>
            <a:off x="611560" y="332656"/>
            <a:ext cx="71287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8800" dirty="0" smtClean="0"/>
              <a:t>   </a:t>
            </a:r>
            <a:endParaRPr lang="it-IT" sz="8800" dirty="0"/>
          </a:p>
        </p:txBody>
      </p:sp>
      <p:sp>
        <p:nvSpPr>
          <p:cNvPr id="11" name="Rettangolo 10"/>
          <p:cNvSpPr/>
          <p:nvPr/>
        </p:nvSpPr>
        <p:spPr>
          <a:xfrm>
            <a:off x="3275856" y="1484784"/>
            <a:ext cx="5429288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sz="21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</a:t>
            </a:r>
            <a:r>
              <a:rPr lang="it-IT" sz="2100" b="1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Monuments</a:t>
            </a:r>
            <a:endParaRPr lang="it-IT" sz="2100" b="1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2" descr="C:\Users\pc1\Pictures\downloa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04664"/>
            <a:ext cx="1440160" cy="1152128"/>
          </a:xfrm>
          <a:prstGeom prst="rect">
            <a:avLst/>
          </a:prstGeom>
          <a:noFill/>
        </p:spPr>
      </p:pic>
      <p:sp>
        <p:nvSpPr>
          <p:cNvPr id="13" name="Rettangolo 12"/>
          <p:cNvSpPr/>
          <p:nvPr/>
        </p:nvSpPr>
        <p:spPr>
          <a:xfrm>
            <a:off x="539552" y="476672"/>
            <a:ext cx="58326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i="1" cap="none" spc="0" dirty="0" smtClean="0">
                <a:ln w="11430"/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MARCIANISE</a:t>
            </a:r>
            <a:endParaRPr lang="it-IT" sz="5400" b="1" i="1" cap="none" spc="0" dirty="0">
              <a:ln w="11430"/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C:\Users\Acer\Pictures\chiesa annunziat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558" y="4509120"/>
            <a:ext cx="3312367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cer\Pictures\monumento-alla-carit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36912"/>
            <a:ext cx="3312369" cy="343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10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31639" y="137506"/>
            <a:ext cx="7478687" cy="1219200"/>
          </a:xfrm>
        </p:spPr>
        <p:txBody>
          <a:bodyPr>
            <a:noAutofit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/>
              <a:t> </a:t>
            </a:r>
            <a:r>
              <a:rPr lang="it-IT" sz="3200" dirty="0" smtClean="0"/>
              <a:t>       </a:t>
            </a:r>
            <a:r>
              <a:rPr lang="it-IT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Marcianise, Campania, </a:t>
            </a:r>
            <a:r>
              <a:rPr lang="it-IT" sz="32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south</a:t>
            </a:r>
            <a:r>
              <a:rPr lang="it-IT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32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Italy</a:t>
            </a:r>
            <a:r>
              <a:rPr lang="it-IT" sz="8800" dirty="0" smtClean="0"/>
              <a:t/>
            </a:r>
            <a:br>
              <a:rPr lang="it-IT" sz="8800" dirty="0" smtClean="0"/>
            </a:br>
            <a:r>
              <a:rPr lang="it-IT" sz="8800" dirty="0" smtClean="0"/>
              <a:t>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43608" y="1628800"/>
            <a:ext cx="79208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 smtClean="0"/>
              <a:t>       </a:t>
            </a:r>
            <a:r>
              <a:rPr lang="it-IT" i="1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Coat</a:t>
            </a:r>
            <a:r>
              <a:rPr lang="it-IT" i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of </a:t>
            </a:r>
            <a:r>
              <a:rPr lang="it-IT" i="1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arms</a:t>
            </a:r>
            <a:r>
              <a:rPr lang="it-IT" i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of the </a:t>
            </a:r>
            <a:r>
              <a:rPr lang="it-IT" i="1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town</a:t>
            </a:r>
            <a:r>
              <a:rPr lang="it-IT" i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Campania </a:t>
            </a:r>
            <a:r>
              <a:rPr lang="it-IT" i="1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Map</a:t>
            </a:r>
            <a:endParaRPr lang="it-IT" i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it-IT" sz="2800" dirty="0" smtClean="0"/>
          </a:p>
        </p:txBody>
      </p:sp>
      <p:pic>
        <p:nvPicPr>
          <p:cNvPr id="1026" name="Picture 2" descr="https://encrypted-tbn0.gstatic.com/images?q=tbn:ANd9GcTawQAwIC-2MmCu7QV0I1pK6b0Vm6Fmora9StOpY6SSuOtu33_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2936"/>
            <a:ext cx="3471373" cy="3336121"/>
          </a:xfrm>
          <a:prstGeom prst="rect">
            <a:avLst/>
          </a:prstGeom>
          <a:noFill/>
        </p:spPr>
      </p:pic>
      <p:sp>
        <p:nvSpPr>
          <p:cNvPr id="4" name="AutoShape 2" descr="Risultati immagini per campania region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Picture 2" descr="C:\Users\Acer\Pictures\Campan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96952"/>
            <a:ext cx="3872838" cy="333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 advTm="10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i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ICS «DD1-Cavour School» Marcianise</a:t>
            </a:r>
            <a:br>
              <a:rPr lang="it-IT" sz="2800" i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it-IT" sz="2800" i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1B </a:t>
            </a:r>
            <a:r>
              <a:rPr lang="it-IT" sz="2800" i="1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students</a:t>
            </a:r>
            <a:endParaRPr lang="it-IT" sz="2800" i="1" u="sng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1" name="Picture 2" descr="C:\Users\user\Desktop\foto 1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85257" y="1447800"/>
            <a:ext cx="6399035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835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2" descr="C:\Users\user\Desktop\immagine bell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5171" y="1447800"/>
            <a:ext cx="3599208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7362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20</Words>
  <Application>Microsoft Office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Solstizio</vt:lpstr>
      <vt:lpstr> </vt:lpstr>
      <vt:lpstr>           Marcianise, Campania, south Italy  </vt:lpstr>
      <vt:lpstr>ICS «DD1-Cavour School» Marcianise                          1B students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MARCIANISE</dc:title>
  <dc:creator>pc1</dc:creator>
  <cp:lastModifiedBy>Acer</cp:lastModifiedBy>
  <cp:revision>26</cp:revision>
  <dcterms:created xsi:type="dcterms:W3CDTF">2014-02-04T11:33:50Z</dcterms:created>
  <dcterms:modified xsi:type="dcterms:W3CDTF">2019-03-31T17:14:39Z</dcterms:modified>
</cp:coreProperties>
</file>