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8" r:id="rId4"/>
    <p:sldId id="259" r:id="rId5"/>
    <p:sldId id="260" r:id="rId6"/>
    <p:sldId id="262" r:id="rId7"/>
    <p:sldId id="261" r:id="rId8"/>
    <p:sldId id="263" r:id="rId9"/>
    <p:sldId id="266" r:id="rId10"/>
    <p:sldId id="267" r:id="rId11"/>
    <p:sldId id="269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247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756935-BAA4-49FB-BE82-80DD3C09A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B242698-18D9-4870-8B63-7E2910B37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0200C2-7CF7-4F0D-8D90-7E1F37DD8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122-C350-4B3A-A9C3-B086F535E279}" type="datetimeFigureOut">
              <a:rPr lang="de-DE" smtClean="0"/>
              <a:t>24.05.2019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F3E46D-1B27-4C40-A832-F0AE1AA9E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CD5825-0480-4DC3-BA0C-D944A221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D62B-5CC8-4188-B2C9-79036CF540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3035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E8FE55-A1F6-4591-8E52-821DF338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294C630-AD0C-4D6D-9F94-BE630BAD44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61C8C3-397D-48E1-ACE2-2B25307BE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122-C350-4B3A-A9C3-B086F535E279}" type="datetimeFigureOut">
              <a:rPr lang="de-DE" smtClean="0"/>
              <a:t>24.05.2019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70BF13-DAEE-4608-B606-C42665D06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237D44-F60A-4E7A-B68A-13DD86855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D62B-5CC8-4188-B2C9-79036CF540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084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DEF329F-5FEC-45A6-99D3-20D8BD36F6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C738101-0FD6-4DD2-9115-279FD066F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BDF2AD-8D66-46EF-B17E-BD89A7A8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122-C350-4B3A-A9C3-B086F535E279}" type="datetimeFigureOut">
              <a:rPr lang="de-DE" smtClean="0"/>
              <a:t>24.05.2019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7EDF7E-D0AD-455F-910F-343011717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E0A725-672B-49E9-838A-941A8D96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D62B-5CC8-4188-B2C9-79036CF540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196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BCC211-C9A5-4D93-AD52-0B04BFD58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01A669-0EB2-4032-A9C4-261C39B9B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2676F7-6A76-4EB8-BC9F-2798322C6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122-C350-4B3A-A9C3-B086F535E279}" type="datetimeFigureOut">
              <a:rPr lang="de-DE" smtClean="0"/>
              <a:t>24.05.2019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CBC8B1-8711-4BD5-8313-15C9AED9E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098DEA-5AF4-49A2-9714-EE2578E0D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D62B-5CC8-4188-B2C9-79036CF540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242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38B4A4-52FB-451B-857A-D20B08CE0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A07250-74B8-43A3-8E3A-4CE88D68E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3F6743-0971-4280-B160-99CDFD431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122-C350-4B3A-A9C3-B086F535E279}" type="datetimeFigureOut">
              <a:rPr lang="de-DE" smtClean="0"/>
              <a:t>24.05.2019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BE05FD-12BA-4DDE-91A7-FDBE5D9FA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38436F-6A95-4400-8866-5032ED532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D62B-5CC8-4188-B2C9-79036CF540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897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68BC91-7E9D-456F-B207-6E7D5C3C5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9500CC-7D7D-4E48-9AC4-9551C8F684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7C41529-1E8E-4BE9-BAC6-EAD5D4502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3D824BA-602D-4BBA-8CA6-FC6A6877B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122-C350-4B3A-A9C3-B086F535E279}" type="datetimeFigureOut">
              <a:rPr lang="de-DE" smtClean="0"/>
              <a:t>24.05.2019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A17E6A4-BEE9-43B0-BA37-6030E9838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F41326D-F0AE-444F-B6D5-FB2570ACA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D62B-5CC8-4188-B2C9-79036CF540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7060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ACC5C0-14F6-4524-9473-0B5DDD82D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1A8FA56-791C-4121-9A37-99F9D4D1A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E0DEFD9-BD57-425F-B8C0-BA646FBDD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B880FB1-EC17-4BE0-8534-8FA9B8B96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2F0BC05-025C-48D5-AA4D-3956979938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7B1FE0B-FB8F-4BB7-9369-D3B653455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122-C350-4B3A-A9C3-B086F535E279}" type="datetimeFigureOut">
              <a:rPr lang="de-DE" smtClean="0"/>
              <a:t>24.05.2019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41F91BA-C633-486A-950D-978EEE7B0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A52CEC2-9A42-4144-AE6A-1585331C4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D62B-5CC8-4188-B2C9-79036CF540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131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EC8552-347F-44D6-821F-7FF4F9EE5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DA8F296-8A2F-4CC8-8793-C56120223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122-C350-4B3A-A9C3-B086F535E279}" type="datetimeFigureOut">
              <a:rPr lang="de-DE" smtClean="0"/>
              <a:t>24.05.2019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62D4D23-9089-49F3-B96D-A525956A2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86A1241-FE73-4D9E-90AE-61F593CA2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D62B-5CC8-4188-B2C9-79036CF540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1633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21E1003-518A-47B2-8AB2-39E09E48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122-C350-4B3A-A9C3-B086F535E279}" type="datetimeFigureOut">
              <a:rPr lang="de-DE" smtClean="0"/>
              <a:t>24.05.2019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4D934B2-0047-48EE-8616-AA672CFE1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E22612E-5451-4B47-8880-A88B56C52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D62B-5CC8-4188-B2C9-79036CF540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864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0A4611-A549-46FC-A91B-A147D9719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033872-380F-45CD-8A27-135ED2F8B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57A2876-C761-4EBF-A890-A561857546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D46BB2-4217-4320-8841-1925FD06A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122-C350-4B3A-A9C3-B086F535E279}" type="datetimeFigureOut">
              <a:rPr lang="de-DE" smtClean="0"/>
              <a:t>24.05.2019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D858A0-08D0-466F-A9BB-930858289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DC54140-D60A-4242-9E4F-876C1CF02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D62B-5CC8-4188-B2C9-79036CF540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193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12F7DE-767D-4827-95C3-AF55EF644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EF00C0B-897F-4158-85F4-7E18D9EB20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DA57158-44CB-4B50-B266-C253D0C7A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4A00A62-7ABF-42CA-8228-B74F5F103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122-C350-4B3A-A9C3-B086F535E279}" type="datetimeFigureOut">
              <a:rPr lang="de-DE" smtClean="0"/>
              <a:t>24.05.2019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529F0C0-27A1-430C-A5EB-B37B2CFA5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41ADE10-9EF9-4CAD-B9DB-4783244E7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D62B-5CC8-4188-B2C9-79036CF540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8648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A68F9D7-E57C-4B9C-AFCA-16CA78665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82F5E10-9C69-4A91-8CEB-3E3983B1B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C3B157-EF8A-4682-8014-9CEF5E3604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89122-C350-4B3A-A9C3-B086F535E279}" type="datetimeFigureOut">
              <a:rPr lang="de-DE" smtClean="0"/>
              <a:t>24.05.2019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FA53BA-F0B1-464D-B8BD-892D5CC712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4E5FB2-B787-4AD7-A17E-36E298335E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BD62B-5CC8-4188-B2C9-79036CF540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87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211E7F3F-0E14-4AD0-AC1B-216A9CF670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25"/>
            <a:ext cx="12192000" cy="6858001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C14AE7BC-E751-4A56-AA27-523E733641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948" y="315136"/>
            <a:ext cx="11442584" cy="6144387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4833750-3FD0-4DD9-A9D2-434664EF1B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5C53C6C-224D-469D-86D1-2AA0BF003C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342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211E7F3F-0E14-4AD0-AC1B-216A9CF670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4833750-3FD0-4DD9-A9D2-434664EF1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1629" y="578840"/>
            <a:ext cx="8970628" cy="983274"/>
          </a:xfrm>
        </p:spPr>
        <p:txBody>
          <a:bodyPr/>
          <a:lstStyle/>
          <a:p>
            <a:r>
              <a:rPr lang="de-DE" dirty="0" err="1">
                <a:solidFill>
                  <a:schemeClr val="bg1"/>
                </a:solidFill>
              </a:rPr>
              <a:t>Spanish</a:t>
            </a:r>
            <a:r>
              <a:rPr lang="de-DE" dirty="0">
                <a:solidFill>
                  <a:schemeClr val="bg1"/>
                </a:solidFill>
              </a:rPr>
              <a:t> Idioms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5C53C6C-224D-469D-86D1-2AA0BF003C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1629" y="2037307"/>
            <a:ext cx="4571999" cy="4313159"/>
          </a:xfrm>
        </p:spPr>
        <p:txBody>
          <a:bodyPr>
            <a:noAutofit/>
          </a:bodyPr>
          <a:lstStyle/>
          <a:p>
            <a:pPr algn="l"/>
            <a:r>
              <a:rPr lang="de-DE" dirty="0" err="1">
                <a:solidFill>
                  <a:schemeClr val="bg1"/>
                </a:solidFill>
              </a:rPr>
              <a:t>Estar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com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gat</a:t>
            </a:r>
            <a:r>
              <a:rPr lang="de-DE" dirty="0">
                <a:solidFill>
                  <a:schemeClr val="bg1"/>
                </a:solidFill>
              </a:rPr>
              <a:t> i </a:t>
            </a:r>
            <a:r>
              <a:rPr lang="de-DE" dirty="0" err="1">
                <a:solidFill>
                  <a:schemeClr val="bg1"/>
                </a:solidFill>
              </a:rPr>
              <a:t>gos</a:t>
            </a: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>
                <a:solidFill>
                  <a:schemeClr val="bg1"/>
                </a:solidFill>
              </a:rPr>
              <a:t>Donar </a:t>
            </a:r>
            <a:r>
              <a:rPr lang="de-DE" dirty="0" err="1">
                <a:solidFill>
                  <a:schemeClr val="bg1"/>
                </a:solidFill>
              </a:rPr>
              <a:t>gat</a:t>
            </a:r>
            <a:r>
              <a:rPr lang="de-DE" dirty="0">
                <a:solidFill>
                  <a:schemeClr val="bg1"/>
                </a:solidFill>
              </a:rPr>
              <a:t> per </a:t>
            </a:r>
            <a:r>
              <a:rPr lang="de-DE" dirty="0" err="1">
                <a:solidFill>
                  <a:schemeClr val="bg1"/>
                </a:solidFill>
              </a:rPr>
              <a:t>llebre</a:t>
            </a: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 err="1">
                <a:solidFill>
                  <a:schemeClr val="bg1"/>
                </a:solidFill>
              </a:rPr>
              <a:t>Qui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roba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un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ou</a:t>
            </a:r>
            <a:r>
              <a:rPr lang="de-DE" dirty="0">
                <a:solidFill>
                  <a:schemeClr val="bg1"/>
                </a:solidFill>
              </a:rPr>
              <a:t>, </a:t>
            </a:r>
            <a:r>
              <a:rPr lang="de-DE" dirty="0" err="1">
                <a:solidFill>
                  <a:schemeClr val="bg1"/>
                </a:solidFill>
              </a:rPr>
              <a:t>roba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un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bou</a:t>
            </a: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D9292167-8E89-4B82-8E44-38AFBEADCB2F}"/>
              </a:ext>
            </a:extLst>
          </p:cNvPr>
          <p:cNvSpPr txBox="1">
            <a:spLocks/>
          </p:cNvSpPr>
          <p:nvPr/>
        </p:nvSpPr>
        <p:spPr>
          <a:xfrm>
            <a:off x="6427365" y="2037307"/>
            <a:ext cx="4571999" cy="4313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0BFD73C0-9954-492F-BBDD-FF715A5E694B}"/>
              </a:ext>
            </a:extLst>
          </p:cNvPr>
          <p:cNvSpPr txBox="1">
            <a:spLocks/>
          </p:cNvSpPr>
          <p:nvPr/>
        </p:nvSpPr>
        <p:spPr>
          <a:xfrm>
            <a:off x="1414944" y="2053477"/>
            <a:ext cx="4571999" cy="4313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  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 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84DB1B3D-8DF6-46F0-B2A8-31158EE453B8}"/>
              </a:ext>
            </a:extLst>
          </p:cNvPr>
          <p:cNvSpPr txBox="1">
            <a:spLocks/>
          </p:cNvSpPr>
          <p:nvPr/>
        </p:nvSpPr>
        <p:spPr>
          <a:xfrm>
            <a:off x="6248401" y="2037306"/>
            <a:ext cx="4571999" cy="4313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Be like </a:t>
            </a:r>
            <a:r>
              <a:rPr lang="de-DE" dirty="0" err="1">
                <a:solidFill>
                  <a:schemeClr val="bg1"/>
                </a:solidFill>
              </a:rPr>
              <a:t>cat</a:t>
            </a:r>
            <a:r>
              <a:rPr lang="de-DE" dirty="0">
                <a:solidFill>
                  <a:schemeClr val="bg1"/>
                </a:solidFill>
              </a:rPr>
              <a:t> and </a:t>
            </a:r>
            <a:r>
              <a:rPr lang="de-DE" dirty="0" err="1">
                <a:solidFill>
                  <a:schemeClr val="bg1"/>
                </a:solidFill>
              </a:rPr>
              <a:t>dog</a:t>
            </a: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de-DE" dirty="0" err="1">
                <a:solidFill>
                  <a:schemeClr val="bg1"/>
                </a:solidFill>
              </a:rPr>
              <a:t>Give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cat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for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bunny</a:t>
            </a: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Who </a:t>
            </a:r>
            <a:r>
              <a:rPr lang="de-DE" dirty="0" err="1">
                <a:solidFill>
                  <a:schemeClr val="bg1"/>
                </a:solidFill>
              </a:rPr>
              <a:t>steal</a:t>
            </a:r>
            <a:r>
              <a:rPr lang="de-DE" dirty="0">
                <a:solidFill>
                  <a:schemeClr val="bg1"/>
                </a:solidFill>
              </a:rPr>
              <a:t> a egg, </a:t>
            </a:r>
            <a:r>
              <a:rPr lang="de-DE" dirty="0" err="1">
                <a:solidFill>
                  <a:schemeClr val="bg1"/>
                </a:solidFill>
              </a:rPr>
              <a:t>steal</a:t>
            </a:r>
            <a:r>
              <a:rPr lang="de-DE" dirty="0">
                <a:solidFill>
                  <a:schemeClr val="bg1"/>
                </a:solidFill>
              </a:rPr>
              <a:t> a </a:t>
            </a:r>
            <a:r>
              <a:rPr lang="de-DE" dirty="0" err="1">
                <a:solidFill>
                  <a:schemeClr val="bg1"/>
                </a:solidFill>
              </a:rPr>
              <a:t>cow</a:t>
            </a: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31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20B4BBF9-AFE7-479C-AA80-D3C6D2B497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5648EF-FBA3-49F5-9393-BABC37845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Idioms that </a:t>
            </a:r>
            <a:r>
              <a:rPr lang="de-DE" dirty="0" err="1">
                <a:solidFill>
                  <a:schemeClr val="bg1"/>
                </a:solidFill>
              </a:rPr>
              <a:t>are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used</a:t>
            </a:r>
            <a:r>
              <a:rPr lang="de-DE" dirty="0">
                <a:solidFill>
                  <a:schemeClr val="bg1"/>
                </a:solidFill>
              </a:rPr>
              <a:t> in </a:t>
            </a:r>
            <a:r>
              <a:rPr lang="de-DE" dirty="0" err="1">
                <a:solidFill>
                  <a:schemeClr val="bg1"/>
                </a:solidFill>
              </a:rPr>
              <a:t>every</a:t>
            </a:r>
            <a:r>
              <a:rPr lang="de-DE" dirty="0">
                <a:solidFill>
                  <a:schemeClr val="bg1"/>
                </a:solidFill>
              </a:rPr>
              <a:t> Erasmus </a:t>
            </a:r>
            <a:r>
              <a:rPr lang="de-DE" dirty="0" err="1">
                <a:solidFill>
                  <a:schemeClr val="bg1"/>
                </a:solidFill>
              </a:rPr>
              <a:t>language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C131AB-1D3A-40DA-8F59-B59E73B71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to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be</a:t>
            </a:r>
            <a:r>
              <a:rPr lang="de-DE" dirty="0">
                <a:solidFill>
                  <a:schemeClr val="bg1"/>
                </a:solidFill>
              </a:rPr>
              <a:t> slow like a </a:t>
            </a:r>
            <a:r>
              <a:rPr lang="de-DE" dirty="0" err="1">
                <a:solidFill>
                  <a:schemeClr val="bg1"/>
                </a:solidFill>
              </a:rPr>
              <a:t>snail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sly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as</a:t>
            </a:r>
            <a:r>
              <a:rPr lang="de-DE" dirty="0">
                <a:solidFill>
                  <a:schemeClr val="bg1"/>
                </a:solidFill>
              </a:rPr>
              <a:t> a </a:t>
            </a:r>
            <a:r>
              <a:rPr lang="de-DE" dirty="0" err="1">
                <a:solidFill>
                  <a:schemeClr val="bg1"/>
                </a:solidFill>
              </a:rPr>
              <a:t>fox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one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swallow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does</a:t>
            </a:r>
            <a:r>
              <a:rPr lang="de-DE" dirty="0">
                <a:solidFill>
                  <a:schemeClr val="bg1"/>
                </a:solidFill>
              </a:rPr>
              <a:t> not </a:t>
            </a:r>
            <a:r>
              <a:rPr lang="de-DE" dirty="0" err="1">
                <a:solidFill>
                  <a:schemeClr val="bg1"/>
                </a:solidFill>
              </a:rPr>
              <a:t>make</a:t>
            </a:r>
            <a:r>
              <a:rPr lang="de-DE" dirty="0">
                <a:solidFill>
                  <a:schemeClr val="bg1"/>
                </a:solidFill>
              </a:rPr>
              <a:t> a </a:t>
            </a:r>
            <a:r>
              <a:rPr lang="de-DE" dirty="0" err="1">
                <a:solidFill>
                  <a:schemeClr val="bg1"/>
                </a:solidFill>
              </a:rPr>
              <a:t>summer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To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make</a:t>
            </a:r>
            <a:r>
              <a:rPr lang="de-DE" dirty="0">
                <a:solidFill>
                  <a:schemeClr val="bg1"/>
                </a:solidFill>
              </a:rPr>
              <a:t> an </a:t>
            </a:r>
            <a:r>
              <a:rPr lang="de-DE" dirty="0" err="1">
                <a:solidFill>
                  <a:schemeClr val="bg1"/>
                </a:solidFill>
              </a:rPr>
              <a:t>elephant</a:t>
            </a:r>
            <a:r>
              <a:rPr lang="de-DE" dirty="0">
                <a:solidFill>
                  <a:schemeClr val="bg1"/>
                </a:solidFill>
              </a:rPr>
              <a:t> out </a:t>
            </a:r>
            <a:r>
              <a:rPr lang="de-DE" dirty="0" err="1">
                <a:solidFill>
                  <a:schemeClr val="bg1"/>
                </a:solidFill>
              </a:rPr>
              <a:t>of</a:t>
            </a:r>
            <a:r>
              <a:rPr lang="de-DE" dirty="0">
                <a:solidFill>
                  <a:schemeClr val="bg1"/>
                </a:solidFill>
              </a:rPr>
              <a:t> a </a:t>
            </a:r>
            <a:r>
              <a:rPr lang="de-DE" dirty="0" err="1">
                <a:solidFill>
                  <a:schemeClr val="bg1"/>
                </a:solidFill>
              </a:rPr>
              <a:t>mosquito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To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hit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two</a:t>
            </a:r>
            <a:r>
              <a:rPr lang="de-DE" dirty="0">
                <a:solidFill>
                  <a:schemeClr val="bg1"/>
                </a:solidFill>
              </a:rPr>
              <a:t> flies </a:t>
            </a:r>
            <a:r>
              <a:rPr lang="de-DE" dirty="0" err="1">
                <a:solidFill>
                  <a:schemeClr val="bg1"/>
                </a:solidFill>
              </a:rPr>
              <a:t>with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one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fly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swatter</a:t>
            </a:r>
            <a:endParaRPr lang="de-DE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8713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211E7F3F-0E14-4AD0-AC1B-216A9CF670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4833750-3FD0-4DD9-A9D2-434664EF1B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Animal Idioms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5C53C6C-224D-469D-86D1-2AA0BF003C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724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211E7F3F-0E14-4AD0-AC1B-216A9CF670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4833750-3FD0-4DD9-A9D2-434664EF1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1629" y="578840"/>
            <a:ext cx="8970628" cy="983274"/>
          </a:xfrm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German Idioms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5C53C6C-224D-469D-86D1-2AA0BF003C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04969"/>
            <a:ext cx="4462943" cy="3976381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Hunde, die bellen, beißen nicht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Aus einer Mücke einen Elefanten machen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Ein Affentheater veranstalten.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Zwei Fliegen mit einer Klappe schlagen</a:t>
            </a: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" name="Untertitel 2">
            <a:extLst>
              <a:ext uri="{FF2B5EF4-FFF2-40B4-BE49-F238E27FC236}">
                <a16:creationId xmlns:a16="http://schemas.microsoft.com/office/drawing/2014/main" id="{552855E9-CB64-4FEE-ACDD-F4E982C75A44}"/>
              </a:ext>
            </a:extLst>
          </p:cNvPr>
          <p:cNvSpPr txBox="1">
            <a:spLocks/>
          </p:cNvSpPr>
          <p:nvPr/>
        </p:nvSpPr>
        <p:spPr>
          <a:xfrm>
            <a:off x="6315512" y="2004968"/>
            <a:ext cx="4462943" cy="397638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Dogs that </a:t>
            </a:r>
            <a:r>
              <a:rPr lang="de-DE" dirty="0" err="1">
                <a:solidFill>
                  <a:schemeClr val="bg1"/>
                </a:solidFill>
              </a:rPr>
              <a:t>bark</a:t>
            </a:r>
            <a:r>
              <a:rPr lang="de-DE" dirty="0">
                <a:solidFill>
                  <a:schemeClr val="bg1"/>
                </a:solidFill>
              </a:rPr>
              <a:t> do not </a:t>
            </a:r>
            <a:r>
              <a:rPr lang="de-DE" dirty="0" err="1">
                <a:solidFill>
                  <a:schemeClr val="bg1"/>
                </a:solidFill>
              </a:rPr>
              <a:t>bite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de-DE" dirty="0" err="1">
                <a:solidFill>
                  <a:schemeClr val="bg1"/>
                </a:solidFill>
              </a:rPr>
              <a:t>To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make</a:t>
            </a:r>
            <a:r>
              <a:rPr lang="de-DE" dirty="0">
                <a:solidFill>
                  <a:schemeClr val="bg1"/>
                </a:solidFill>
              </a:rPr>
              <a:t> an </a:t>
            </a:r>
            <a:r>
              <a:rPr lang="de-DE" dirty="0" err="1">
                <a:solidFill>
                  <a:schemeClr val="bg1"/>
                </a:solidFill>
              </a:rPr>
              <a:t>elephant</a:t>
            </a:r>
            <a:r>
              <a:rPr lang="de-DE" dirty="0">
                <a:solidFill>
                  <a:schemeClr val="bg1"/>
                </a:solidFill>
              </a:rPr>
              <a:t> out </a:t>
            </a:r>
            <a:r>
              <a:rPr lang="de-DE" dirty="0" err="1">
                <a:solidFill>
                  <a:schemeClr val="bg1"/>
                </a:solidFill>
              </a:rPr>
              <a:t>of</a:t>
            </a:r>
            <a:r>
              <a:rPr lang="de-DE" dirty="0">
                <a:solidFill>
                  <a:schemeClr val="bg1"/>
                </a:solidFill>
              </a:rPr>
              <a:t> a </a:t>
            </a:r>
            <a:r>
              <a:rPr lang="de-DE" dirty="0" err="1">
                <a:solidFill>
                  <a:schemeClr val="bg1"/>
                </a:solidFill>
              </a:rPr>
              <a:t>mosquito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To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make</a:t>
            </a:r>
            <a:r>
              <a:rPr lang="de-DE" dirty="0">
                <a:solidFill>
                  <a:schemeClr val="bg1"/>
                </a:solidFill>
              </a:rPr>
              <a:t> a </a:t>
            </a:r>
            <a:r>
              <a:rPr lang="de-DE" dirty="0" err="1">
                <a:solidFill>
                  <a:schemeClr val="bg1"/>
                </a:solidFill>
              </a:rPr>
              <a:t>monkey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theater</a:t>
            </a: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de-DE" dirty="0" err="1">
                <a:solidFill>
                  <a:schemeClr val="bg1"/>
                </a:solidFill>
              </a:rPr>
              <a:t>To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hit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two</a:t>
            </a:r>
            <a:r>
              <a:rPr lang="de-DE" dirty="0">
                <a:solidFill>
                  <a:schemeClr val="bg1"/>
                </a:solidFill>
              </a:rPr>
              <a:t> flies </a:t>
            </a:r>
            <a:r>
              <a:rPr lang="de-DE" dirty="0" err="1">
                <a:solidFill>
                  <a:schemeClr val="bg1"/>
                </a:solidFill>
              </a:rPr>
              <a:t>with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one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fly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swatter</a:t>
            </a: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12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211E7F3F-0E14-4AD0-AC1B-216A9CF670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4833750-3FD0-4DD9-A9D2-434664EF1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1629" y="578840"/>
            <a:ext cx="8970628" cy="983274"/>
          </a:xfrm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German Idioms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5C53C6C-224D-469D-86D1-2AA0BF003C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1629" y="2037307"/>
            <a:ext cx="4571999" cy="4313159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Da hast du aber Schwein gehabt.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Den Vogel abschießen.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Jemanden einen Bären aufbinden.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Jemandem einen Floh ins Ohr setzen.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D9292167-8E89-4B82-8E44-38AFBEADCB2F}"/>
              </a:ext>
            </a:extLst>
          </p:cNvPr>
          <p:cNvSpPr txBox="1">
            <a:spLocks/>
          </p:cNvSpPr>
          <p:nvPr/>
        </p:nvSpPr>
        <p:spPr>
          <a:xfrm>
            <a:off x="6427365" y="2037307"/>
            <a:ext cx="4571999" cy="4313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de-DE" dirty="0" err="1">
                <a:solidFill>
                  <a:schemeClr val="bg1"/>
                </a:solidFill>
              </a:rPr>
              <a:t>You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got</a:t>
            </a:r>
            <a:r>
              <a:rPr lang="de-DE" dirty="0">
                <a:solidFill>
                  <a:schemeClr val="bg1"/>
                </a:solidFill>
              </a:rPr>
              <a:t> a </a:t>
            </a:r>
            <a:r>
              <a:rPr lang="de-DE" dirty="0" err="1">
                <a:solidFill>
                  <a:schemeClr val="bg1"/>
                </a:solidFill>
              </a:rPr>
              <a:t>pig</a:t>
            </a:r>
            <a:r>
              <a:rPr lang="de-DE" dirty="0">
                <a:solidFill>
                  <a:schemeClr val="bg1"/>
                </a:solidFill>
              </a:rPr>
              <a:t>!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de-DE" dirty="0" err="1">
                <a:solidFill>
                  <a:schemeClr val="bg1"/>
                </a:solidFill>
              </a:rPr>
              <a:t>To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shoot</a:t>
            </a:r>
            <a:r>
              <a:rPr lang="de-DE" dirty="0">
                <a:solidFill>
                  <a:schemeClr val="bg1"/>
                </a:solidFill>
              </a:rPr>
              <a:t> down </a:t>
            </a:r>
            <a:r>
              <a:rPr lang="de-DE" dirty="0" err="1">
                <a:solidFill>
                  <a:schemeClr val="bg1"/>
                </a:solidFill>
              </a:rPr>
              <a:t>the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bird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de-DE" dirty="0" err="1">
                <a:solidFill>
                  <a:schemeClr val="bg1"/>
                </a:solidFill>
              </a:rPr>
              <a:t>To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untie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someone</a:t>
            </a:r>
            <a:r>
              <a:rPr lang="de-DE" dirty="0">
                <a:solidFill>
                  <a:schemeClr val="bg1"/>
                </a:solidFill>
              </a:rPr>
              <a:t> a </a:t>
            </a:r>
            <a:r>
              <a:rPr lang="de-DE" dirty="0" err="1">
                <a:solidFill>
                  <a:schemeClr val="bg1"/>
                </a:solidFill>
              </a:rPr>
              <a:t>bear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de-DE" dirty="0" err="1">
                <a:solidFill>
                  <a:schemeClr val="bg1"/>
                </a:solidFill>
              </a:rPr>
              <a:t>To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put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someone</a:t>
            </a:r>
            <a:r>
              <a:rPr lang="de-DE" dirty="0">
                <a:solidFill>
                  <a:schemeClr val="bg1"/>
                </a:solidFill>
              </a:rPr>
              <a:t> a </a:t>
            </a:r>
            <a:r>
              <a:rPr lang="de-DE" dirty="0" err="1">
                <a:solidFill>
                  <a:schemeClr val="bg1"/>
                </a:solidFill>
              </a:rPr>
              <a:t>flea</a:t>
            </a:r>
            <a:r>
              <a:rPr lang="de-DE" dirty="0">
                <a:solidFill>
                  <a:schemeClr val="bg1"/>
                </a:solidFill>
              </a:rPr>
              <a:t> in </a:t>
            </a:r>
            <a:r>
              <a:rPr lang="de-DE" dirty="0" err="1">
                <a:solidFill>
                  <a:schemeClr val="bg1"/>
                </a:solidFill>
              </a:rPr>
              <a:t>the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ear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5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211E7F3F-0E14-4AD0-AC1B-216A9CF670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372" y="5683"/>
            <a:ext cx="12192000" cy="685800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4833750-3FD0-4DD9-A9D2-434664EF1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1629" y="578840"/>
            <a:ext cx="8970628" cy="983274"/>
          </a:xfrm>
        </p:spPr>
        <p:txBody>
          <a:bodyPr/>
          <a:lstStyle/>
          <a:p>
            <a:r>
              <a:rPr lang="de-DE" dirty="0" err="1">
                <a:solidFill>
                  <a:schemeClr val="bg1"/>
                </a:solidFill>
              </a:rPr>
              <a:t>Italian</a:t>
            </a:r>
            <a:r>
              <a:rPr lang="de-DE" dirty="0">
                <a:solidFill>
                  <a:schemeClr val="bg1"/>
                </a:solidFill>
              </a:rPr>
              <a:t> Idioms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5C53C6C-224D-469D-86D1-2AA0BF003C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1629" y="2037307"/>
            <a:ext cx="4571999" cy="4313159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D9292167-8E89-4B82-8E44-38AFBEADCB2F}"/>
              </a:ext>
            </a:extLst>
          </p:cNvPr>
          <p:cNvSpPr txBox="1">
            <a:spLocks/>
          </p:cNvSpPr>
          <p:nvPr/>
        </p:nvSpPr>
        <p:spPr>
          <a:xfrm>
            <a:off x="6427365" y="2037307"/>
            <a:ext cx="4571999" cy="4313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0BFD73C0-9954-492F-BBDD-FF715A5E694B}"/>
              </a:ext>
            </a:extLst>
          </p:cNvPr>
          <p:cNvSpPr txBox="1">
            <a:spLocks/>
          </p:cNvSpPr>
          <p:nvPr/>
        </p:nvSpPr>
        <p:spPr>
          <a:xfrm>
            <a:off x="1414944" y="2053477"/>
            <a:ext cx="4571999" cy="4313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Non </a:t>
            </a:r>
            <a:r>
              <a:rPr lang="de-DE" dirty="0" err="1">
                <a:solidFill>
                  <a:schemeClr val="bg1"/>
                </a:solidFill>
              </a:rPr>
              <a:t>dire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gatto</a:t>
            </a:r>
            <a:r>
              <a:rPr lang="de-DE" dirty="0">
                <a:solidFill>
                  <a:schemeClr val="bg1"/>
                </a:solidFill>
              </a:rPr>
              <a:t> se non </a:t>
            </a:r>
            <a:r>
              <a:rPr lang="de-DE" dirty="0" err="1">
                <a:solidFill>
                  <a:schemeClr val="bg1"/>
                </a:solidFill>
              </a:rPr>
              <a:t>ce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l‘hai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nel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sacco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de-DE" dirty="0" err="1">
                <a:solidFill>
                  <a:schemeClr val="bg1"/>
                </a:solidFill>
              </a:rPr>
              <a:t>Quando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il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gatto</a:t>
            </a:r>
            <a:r>
              <a:rPr lang="de-DE" dirty="0">
                <a:solidFill>
                  <a:schemeClr val="bg1"/>
                </a:solidFill>
              </a:rPr>
              <a:t> non </a:t>
            </a:r>
            <a:r>
              <a:rPr lang="de-DE" dirty="0" err="1">
                <a:solidFill>
                  <a:schemeClr val="bg1"/>
                </a:solidFill>
              </a:rPr>
              <a:t>c‘é</a:t>
            </a:r>
            <a:r>
              <a:rPr lang="de-DE" dirty="0">
                <a:solidFill>
                  <a:schemeClr val="bg1"/>
                </a:solidFill>
              </a:rPr>
              <a:t> i </a:t>
            </a:r>
            <a:r>
              <a:rPr lang="de-DE" dirty="0" err="1">
                <a:solidFill>
                  <a:schemeClr val="bg1"/>
                </a:solidFill>
              </a:rPr>
              <a:t>topi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ballon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 err="1">
                <a:solidFill>
                  <a:schemeClr val="bg1"/>
                </a:solidFill>
              </a:rPr>
              <a:t>Mettere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il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carro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davanti</a:t>
            </a:r>
            <a:r>
              <a:rPr lang="de-DE" dirty="0">
                <a:solidFill>
                  <a:schemeClr val="bg1"/>
                </a:solidFill>
              </a:rPr>
              <a:t> ai </a:t>
            </a:r>
            <a:r>
              <a:rPr lang="de-DE" dirty="0" err="1">
                <a:solidFill>
                  <a:schemeClr val="bg1"/>
                </a:solidFill>
              </a:rPr>
              <a:t>buoi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 err="1">
                <a:solidFill>
                  <a:schemeClr val="bg1"/>
                </a:solidFill>
              </a:rPr>
              <a:t>Moglie</a:t>
            </a:r>
            <a:r>
              <a:rPr lang="de-DE" dirty="0">
                <a:solidFill>
                  <a:schemeClr val="bg1"/>
                </a:solidFill>
              </a:rPr>
              <a:t> e </a:t>
            </a:r>
            <a:r>
              <a:rPr lang="de-DE" dirty="0" err="1">
                <a:solidFill>
                  <a:schemeClr val="bg1"/>
                </a:solidFill>
              </a:rPr>
              <a:t>buoi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dei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paesi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tuoi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84DB1B3D-8DF6-46F0-B2A8-31158EE453B8}"/>
              </a:ext>
            </a:extLst>
          </p:cNvPr>
          <p:cNvSpPr txBox="1">
            <a:spLocks/>
          </p:cNvSpPr>
          <p:nvPr/>
        </p:nvSpPr>
        <p:spPr>
          <a:xfrm>
            <a:off x="6248402" y="2037306"/>
            <a:ext cx="4223856" cy="4313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Do not </a:t>
            </a:r>
            <a:r>
              <a:rPr lang="de-DE" dirty="0" err="1">
                <a:solidFill>
                  <a:schemeClr val="bg1"/>
                </a:solidFill>
              </a:rPr>
              <a:t>say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cat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if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you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have</a:t>
            </a:r>
            <a:r>
              <a:rPr lang="de-DE" dirty="0">
                <a:solidFill>
                  <a:schemeClr val="bg1"/>
                </a:solidFill>
              </a:rPr>
              <a:t> not </a:t>
            </a:r>
            <a:r>
              <a:rPr lang="de-DE" dirty="0" err="1">
                <a:solidFill>
                  <a:schemeClr val="bg1"/>
                </a:solidFill>
              </a:rPr>
              <a:t>got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it</a:t>
            </a:r>
            <a:r>
              <a:rPr lang="de-DE" dirty="0">
                <a:solidFill>
                  <a:schemeClr val="bg1"/>
                </a:solidFill>
              </a:rPr>
              <a:t> in </a:t>
            </a:r>
            <a:r>
              <a:rPr lang="de-DE" dirty="0" err="1">
                <a:solidFill>
                  <a:schemeClr val="bg1"/>
                </a:solidFill>
              </a:rPr>
              <a:t>the</a:t>
            </a:r>
            <a:r>
              <a:rPr lang="de-DE" dirty="0">
                <a:solidFill>
                  <a:schemeClr val="bg1"/>
                </a:solidFill>
              </a:rPr>
              <a:t>  </a:t>
            </a:r>
            <a:r>
              <a:rPr lang="de-DE" dirty="0" err="1">
                <a:solidFill>
                  <a:schemeClr val="bg1"/>
                </a:solidFill>
              </a:rPr>
              <a:t>bag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de-DE" dirty="0" err="1">
                <a:solidFill>
                  <a:schemeClr val="bg1"/>
                </a:solidFill>
              </a:rPr>
              <a:t>When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the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cat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is</a:t>
            </a:r>
            <a:r>
              <a:rPr lang="de-DE" dirty="0">
                <a:solidFill>
                  <a:schemeClr val="bg1"/>
                </a:solidFill>
              </a:rPr>
              <a:t> not </a:t>
            </a:r>
            <a:r>
              <a:rPr lang="de-DE" dirty="0" err="1">
                <a:solidFill>
                  <a:schemeClr val="bg1"/>
                </a:solidFill>
              </a:rPr>
              <a:t>there</a:t>
            </a:r>
            <a:r>
              <a:rPr lang="de-DE" dirty="0">
                <a:solidFill>
                  <a:schemeClr val="bg1"/>
                </a:solidFill>
              </a:rPr>
              <a:t>, </a:t>
            </a:r>
            <a:r>
              <a:rPr lang="de-DE" dirty="0" err="1">
                <a:solidFill>
                  <a:schemeClr val="bg1"/>
                </a:solidFill>
              </a:rPr>
              <a:t>mice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dance</a:t>
            </a:r>
            <a:r>
              <a:rPr lang="de-DE" dirty="0">
                <a:solidFill>
                  <a:schemeClr val="bg1"/>
                </a:solidFill>
              </a:rPr>
              <a:t>. 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Put </a:t>
            </a:r>
            <a:r>
              <a:rPr lang="de-DE" dirty="0" err="1">
                <a:solidFill>
                  <a:schemeClr val="bg1"/>
                </a:solidFill>
              </a:rPr>
              <a:t>the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wagon</a:t>
            </a:r>
            <a:r>
              <a:rPr lang="de-DE" dirty="0">
                <a:solidFill>
                  <a:schemeClr val="bg1"/>
                </a:solidFill>
              </a:rPr>
              <a:t> in front </a:t>
            </a:r>
            <a:r>
              <a:rPr lang="de-DE" dirty="0" err="1">
                <a:solidFill>
                  <a:schemeClr val="bg1"/>
                </a:solidFill>
              </a:rPr>
              <a:t>of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the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oxen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/>
            <a:r>
              <a:rPr lang="de-DE" dirty="0" err="1">
                <a:solidFill>
                  <a:schemeClr val="bg1"/>
                </a:solidFill>
              </a:rPr>
              <a:t>Wife</a:t>
            </a:r>
            <a:r>
              <a:rPr lang="de-DE" dirty="0">
                <a:solidFill>
                  <a:schemeClr val="bg1"/>
                </a:solidFill>
              </a:rPr>
              <a:t> and </a:t>
            </a:r>
            <a:r>
              <a:rPr lang="de-DE" dirty="0" err="1">
                <a:solidFill>
                  <a:schemeClr val="bg1"/>
                </a:solidFill>
              </a:rPr>
              <a:t>oxen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of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your</a:t>
            </a:r>
            <a:r>
              <a:rPr lang="de-DE" dirty="0">
                <a:solidFill>
                  <a:schemeClr val="bg1"/>
                </a:solidFill>
              </a:rPr>
              <a:t> countries.</a:t>
            </a: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95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211E7F3F-0E14-4AD0-AC1B-216A9CF670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4833750-3FD0-4DD9-A9D2-434664EF1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1629" y="578840"/>
            <a:ext cx="8970628" cy="983274"/>
          </a:xfrm>
        </p:spPr>
        <p:txBody>
          <a:bodyPr/>
          <a:lstStyle/>
          <a:p>
            <a:r>
              <a:rPr lang="de-DE" dirty="0" err="1">
                <a:solidFill>
                  <a:schemeClr val="bg1"/>
                </a:solidFill>
              </a:rPr>
              <a:t>Italian</a:t>
            </a:r>
            <a:r>
              <a:rPr lang="de-DE" dirty="0">
                <a:solidFill>
                  <a:schemeClr val="bg1"/>
                </a:solidFill>
              </a:rPr>
              <a:t> Idioms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5C53C6C-224D-469D-86D1-2AA0BF003C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1629" y="2037307"/>
            <a:ext cx="4571999" cy="4313159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>
                <a:solidFill>
                  <a:schemeClr val="bg1"/>
                </a:solidFill>
              </a:rPr>
              <a:t>Lento </a:t>
            </a:r>
            <a:r>
              <a:rPr lang="de-DE" dirty="0" err="1">
                <a:solidFill>
                  <a:schemeClr val="bg1"/>
                </a:solidFill>
              </a:rPr>
              <a:t>come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una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lumaca</a:t>
            </a:r>
            <a:r>
              <a:rPr lang="de-DE" dirty="0">
                <a:solidFill>
                  <a:schemeClr val="bg1"/>
                </a:solidFill>
              </a:rPr>
              <a:t> </a:t>
            </a: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D9292167-8E89-4B82-8E44-38AFBEADCB2F}"/>
              </a:ext>
            </a:extLst>
          </p:cNvPr>
          <p:cNvSpPr txBox="1">
            <a:spLocks/>
          </p:cNvSpPr>
          <p:nvPr/>
        </p:nvSpPr>
        <p:spPr>
          <a:xfrm>
            <a:off x="6427365" y="2037307"/>
            <a:ext cx="4571999" cy="4313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0BFD73C0-9954-492F-BBDD-FF715A5E694B}"/>
              </a:ext>
            </a:extLst>
          </p:cNvPr>
          <p:cNvSpPr txBox="1">
            <a:spLocks/>
          </p:cNvSpPr>
          <p:nvPr/>
        </p:nvSpPr>
        <p:spPr>
          <a:xfrm>
            <a:off x="1414944" y="2053477"/>
            <a:ext cx="4571999" cy="4313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Gallina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vecchia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fa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buon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brodo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>
                <a:solidFill>
                  <a:schemeClr val="bg1"/>
                </a:solidFill>
              </a:rPr>
              <a:t>In </a:t>
            </a:r>
            <a:r>
              <a:rPr lang="de-DE" dirty="0" err="1">
                <a:solidFill>
                  <a:schemeClr val="bg1"/>
                </a:solidFill>
              </a:rPr>
              <a:t>bocca</a:t>
            </a:r>
            <a:r>
              <a:rPr lang="de-DE" dirty="0">
                <a:solidFill>
                  <a:schemeClr val="bg1"/>
                </a:solidFill>
              </a:rPr>
              <a:t> al </a:t>
            </a:r>
            <a:r>
              <a:rPr lang="de-DE" dirty="0" err="1">
                <a:solidFill>
                  <a:schemeClr val="bg1"/>
                </a:solidFill>
              </a:rPr>
              <a:t>lupo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84DB1B3D-8DF6-46F0-B2A8-31158EE453B8}"/>
              </a:ext>
            </a:extLst>
          </p:cNvPr>
          <p:cNvSpPr txBox="1">
            <a:spLocks/>
          </p:cNvSpPr>
          <p:nvPr/>
        </p:nvSpPr>
        <p:spPr>
          <a:xfrm>
            <a:off x="6248402" y="2037306"/>
            <a:ext cx="4223856" cy="4313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An </a:t>
            </a:r>
            <a:r>
              <a:rPr lang="de-DE" dirty="0" err="1">
                <a:solidFill>
                  <a:schemeClr val="bg1"/>
                </a:solidFill>
              </a:rPr>
              <a:t>old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chicken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makes</a:t>
            </a:r>
            <a:r>
              <a:rPr lang="de-DE" dirty="0">
                <a:solidFill>
                  <a:schemeClr val="bg1"/>
                </a:solidFill>
              </a:rPr>
              <a:t> a </a:t>
            </a:r>
            <a:r>
              <a:rPr lang="de-DE" dirty="0" err="1">
                <a:solidFill>
                  <a:schemeClr val="bg1"/>
                </a:solidFill>
              </a:rPr>
              <a:t>fantastic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soup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/>
            <a:r>
              <a:rPr lang="de-DE" dirty="0">
                <a:solidFill>
                  <a:schemeClr val="bg1"/>
                </a:solidFill>
              </a:rPr>
              <a:t>In </a:t>
            </a:r>
            <a:r>
              <a:rPr lang="de-DE" dirty="0" err="1">
                <a:solidFill>
                  <a:schemeClr val="bg1"/>
                </a:solidFill>
              </a:rPr>
              <a:t>the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mounth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of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the</a:t>
            </a:r>
            <a:r>
              <a:rPr lang="de-DE" dirty="0">
                <a:solidFill>
                  <a:schemeClr val="bg1"/>
                </a:solidFill>
              </a:rPr>
              <a:t> wolf.</a:t>
            </a: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>
                <a:solidFill>
                  <a:schemeClr val="bg1"/>
                </a:solidFill>
              </a:rPr>
              <a:t>(</a:t>
            </a:r>
            <a:r>
              <a:rPr lang="de-DE" dirty="0" err="1">
                <a:solidFill>
                  <a:schemeClr val="bg1"/>
                </a:solidFill>
              </a:rPr>
              <a:t>being</a:t>
            </a:r>
            <a:r>
              <a:rPr lang="de-DE" dirty="0">
                <a:solidFill>
                  <a:schemeClr val="bg1"/>
                </a:solidFill>
              </a:rPr>
              <a:t>) slow like a </a:t>
            </a:r>
            <a:r>
              <a:rPr lang="de-DE" dirty="0" err="1">
                <a:solidFill>
                  <a:schemeClr val="bg1"/>
                </a:solidFill>
              </a:rPr>
              <a:t>snail</a:t>
            </a: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3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211E7F3F-0E14-4AD0-AC1B-216A9CF670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4833750-3FD0-4DD9-A9D2-434664EF1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1629" y="578840"/>
            <a:ext cx="8970628" cy="983274"/>
          </a:xfrm>
        </p:spPr>
        <p:txBody>
          <a:bodyPr/>
          <a:lstStyle/>
          <a:p>
            <a:r>
              <a:rPr lang="de-DE" dirty="0" err="1">
                <a:solidFill>
                  <a:schemeClr val="bg1"/>
                </a:solidFill>
              </a:rPr>
              <a:t>Hungarian</a:t>
            </a:r>
            <a:r>
              <a:rPr lang="de-DE" dirty="0">
                <a:solidFill>
                  <a:schemeClr val="bg1"/>
                </a:solidFill>
              </a:rPr>
              <a:t> Idioms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5C53C6C-224D-469D-86D1-2AA0BF003C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1629" y="2037307"/>
            <a:ext cx="4571999" cy="4313159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D9292167-8E89-4B82-8E44-38AFBEADCB2F}"/>
              </a:ext>
            </a:extLst>
          </p:cNvPr>
          <p:cNvSpPr txBox="1">
            <a:spLocks/>
          </p:cNvSpPr>
          <p:nvPr/>
        </p:nvSpPr>
        <p:spPr>
          <a:xfrm>
            <a:off x="6427365" y="2037307"/>
            <a:ext cx="4571999" cy="4313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0BFD73C0-9954-492F-BBDD-FF715A5E694B}"/>
              </a:ext>
            </a:extLst>
          </p:cNvPr>
          <p:cNvSpPr txBox="1">
            <a:spLocks/>
          </p:cNvSpPr>
          <p:nvPr/>
        </p:nvSpPr>
        <p:spPr>
          <a:xfrm>
            <a:off x="1414944" y="2053477"/>
            <a:ext cx="4571999" cy="4313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Ravasz</a:t>
            </a:r>
            <a:r>
              <a:rPr lang="de-DE" dirty="0">
                <a:solidFill>
                  <a:schemeClr val="bg1"/>
                </a:solidFill>
              </a:rPr>
              <a:t> mint a </a:t>
            </a:r>
            <a:r>
              <a:rPr lang="de-DE" dirty="0" err="1">
                <a:solidFill>
                  <a:schemeClr val="bg1"/>
                </a:solidFill>
              </a:rPr>
              <a:t>róka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de-DE" dirty="0" err="1">
                <a:solidFill>
                  <a:schemeClr val="bg1"/>
                </a:solidFill>
              </a:rPr>
              <a:t>Kutyából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nem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lesz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szalonna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de-DE" dirty="0" err="1">
                <a:solidFill>
                  <a:schemeClr val="bg1"/>
                </a:solidFill>
              </a:rPr>
              <a:t>Egy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fecske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nem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hoz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nyarat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de-DE" dirty="0" err="1">
                <a:solidFill>
                  <a:schemeClr val="bg1"/>
                </a:solidFill>
              </a:rPr>
              <a:t>Lenyeli</a:t>
            </a:r>
            <a:r>
              <a:rPr lang="de-DE" dirty="0">
                <a:solidFill>
                  <a:schemeClr val="bg1"/>
                </a:solidFill>
              </a:rPr>
              <a:t> a </a:t>
            </a:r>
            <a:r>
              <a:rPr lang="de-DE" dirty="0" err="1">
                <a:solidFill>
                  <a:schemeClr val="bg1"/>
                </a:solidFill>
              </a:rPr>
              <a:t>békát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 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84DB1B3D-8DF6-46F0-B2A8-31158EE453B8}"/>
              </a:ext>
            </a:extLst>
          </p:cNvPr>
          <p:cNvSpPr txBox="1">
            <a:spLocks/>
          </p:cNvSpPr>
          <p:nvPr/>
        </p:nvSpPr>
        <p:spPr>
          <a:xfrm>
            <a:off x="6248401" y="2037306"/>
            <a:ext cx="4571999" cy="4313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Sly </a:t>
            </a:r>
            <a:r>
              <a:rPr lang="de-DE" dirty="0" err="1">
                <a:solidFill>
                  <a:schemeClr val="bg1"/>
                </a:solidFill>
              </a:rPr>
              <a:t>as</a:t>
            </a:r>
            <a:r>
              <a:rPr lang="de-DE" dirty="0">
                <a:solidFill>
                  <a:schemeClr val="bg1"/>
                </a:solidFill>
              </a:rPr>
              <a:t> a </a:t>
            </a:r>
            <a:r>
              <a:rPr lang="de-DE" dirty="0" err="1">
                <a:solidFill>
                  <a:schemeClr val="bg1"/>
                </a:solidFill>
              </a:rPr>
              <a:t>fox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de-DE" dirty="0" err="1">
                <a:solidFill>
                  <a:schemeClr val="bg1"/>
                </a:solidFill>
              </a:rPr>
              <a:t>There</a:t>
            </a:r>
            <a:r>
              <a:rPr lang="de-DE" dirty="0">
                <a:solidFill>
                  <a:schemeClr val="bg1"/>
                </a:solidFill>
              </a:rPr>
              <a:t> will </a:t>
            </a:r>
            <a:r>
              <a:rPr lang="de-DE" dirty="0" err="1">
                <a:solidFill>
                  <a:schemeClr val="bg1"/>
                </a:solidFill>
              </a:rPr>
              <a:t>be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no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bacon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from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the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dog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de-DE" dirty="0" err="1">
                <a:solidFill>
                  <a:schemeClr val="bg1"/>
                </a:solidFill>
              </a:rPr>
              <a:t>One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swallow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doesn´t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make</a:t>
            </a:r>
            <a:r>
              <a:rPr lang="de-DE" dirty="0">
                <a:solidFill>
                  <a:schemeClr val="bg1"/>
                </a:solidFill>
              </a:rPr>
              <a:t> a </a:t>
            </a:r>
            <a:r>
              <a:rPr lang="de-DE" dirty="0" err="1">
                <a:solidFill>
                  <a:schemeClr val="bg1"/>
                </a:solidFill>
              </a:rPr>
              <a:t>summer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Swallow </a:t>
            </a:r>
            <a:r>
              <a:rPr lang="de-DE" dirty="0" err="1">
                <a:solidFill>
                  <a:schemeClr val="bg1"/>
                </a:solidFill>
              </a:rPr>
              <a:t>the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frog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27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211E7F3F-0E14-4AD0-AC1B-216A9CF670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4833750-3FD0-4DD9-A9D2-434664EF1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1629" y="578840"/>
            <a:ext cx="8970628" cy="983274"/>
          </a:xfrm>
        </p:spPr>
        <p:txBody>
          <a:bodyPr/>
          <a:lstStyle/>
          <a:p>
            <a:r>
              <a:rPr lang="de-DE" dirty="0" err="1">
                <a:solidFill>
                  <a:schemeClr val="bg1"/>
                </a:solidFill>
              </a:rPr>
              <a:t>Hungarian</a:t>
            </a:r>
            <a:r>
              <a:rPr lang="de-DE" dirty="0">
                <a:solidFill>
                  <a:schemeClr val="bg1"/>
                </a:solidFill>
              </a:rPr>
              <a:t> Idioms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5C53C6C-224D-469D-86D1-2AA0BF003C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1629" y="2037307"/>
            <a:ext cx="4571999" cy="4313159"/>
          </a:xfrm>
        </p:spPr>
        <p:txBody>
          <a:bodyPr>
            <a:noAutofit/>
          </a:bodyPr>
          <a:lstStyle/>
          <a:p>
            <a:pPr algn="l"/>
            <a:r>
              <a:rPr lang="de-DE" dirty="0" err="1">
                <a:solidFill>
                  <a:schemeClr val="bg1"/>
                </a:solidFill>
              </a:rPr>
              <a:t>Ajándék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lónak</a:t>
            </a:r>
            <a:r>
              <a:rPr lang="de-DE" dirty="0">
                <a:solidFill>
                  <a:schemeClr val="bg1"/>
                </a:solidFill>
              </a:rPr>
              <a:t> ne </a:t>
            </a:r>
            <a:r>
              <a:rPr lang="de-DE" dirty="0" err="1">
                <a:solidFill>
                  <a:schemeClr val="bg1"/>
                </a:solidFill>
              </a:rPr>
              <a:t>nézd</a:t>
            </a:r>
            <a:r>
              <a:rPr lang="de-DE" dirty="0">
                <a:solidFill>
                  <a:schemeClr val="bg1"/>
                </a:solidFill>
              </a:rPr>
              <a:t> a </a:t>
            </a:r>
            <a:r>
              <a:rPr lang="de-DE" dirty="0" err="1">
                <a:solidFill>
                  <a:schemeClr val="bg1"/>
                </a:solidFill>
              </a:rPr>
              <a:t>fogát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>
                <a:solidFill>
                  <a:schemeClr val="bg1"/>
                </a:solidFill>
              </a:rPr>
              <a:t>A </a:t>
            </a:r>
            <a:r>
              <a:rPr lang="de-DE" dirty="0" err="1">
                <a:solidFill>
                  <a:schemeClr val="bg1"/>
                </a:solidFill>
              </a:rPr>
              <a:t>béka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feneke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alatt</a:t>
            </a:r>
            <a:r>
              <a:rPr lang="de-DE" dirty="0">
                <a:solidFill>
                  <a:schemeClr val="bg1"/>
                </a:solidFill>
              </a:rPr>
              <a:t> van.</a:t>
            </a: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 err="1">
                <a:solidFill>
                  <a:schemeClr val="bg1"/>
                </a:solidFill>
              </a:rPr>
              <a:t>Köti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az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ebet</a:t>
            </a:r>
            <a:r>
              <a:rPr lang="de-DE" dirty="0">
                <a:solidFill>
                  <a:schemeClr val="bg1"/>
                </a:solidFill>
              </a:rPr>
              <a:t> a </a:t>
            </a:r>
            <a:r>
              <a:rPr lang="de-DE" dirty="0" err="1">
                <a:solidFill>
                  <a:schemeClr val="bg1"/>
                </a:solidFill>
              </a:rPr>
              <a:t>karóhoz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 err="1">
                <a:solidFill>
                  <a:schemeClr val="bg1"/>
                </a:solidFill>
              </a:rPr>
              <a:t>Elefánt</a:t>
            </a:r>
            <a:r>
              <a:rPr lang="de-DE" dirty="0">
                <a:solidFill>
                  <a:schemeClr val="bg1"/>
                </a:solidFill>
              </a:rPr>
              <a:t> a </a:t>
            </a:r>
            <a:r>
              <a:rPr lang="de-DE" dirty="0" err="1">
                <a:solidFill>
                  <a:schemeClr val="bg1"/>
                </a:solidFill>
              </a:rPr>
              <a:t>porcelánboltban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D9292167-8E89-4B82-8E44-38AFBEADCB2F}"/>
              </a:ext>
            </a:extLst>
          </p:cNvPr>
          <p:cNvSpPr txBox="1">
            <a:spLocks/>
          </p:cNvSpPr>
          <p:nvPr/>
        </p:nvSpPr>
        <p:spPr>
          <a:xfrm>
            <a:off x="6427365" y="2037307"/>
            <a:ext cx="4571999" cy="4313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0BFD73C0-9954-492F-BBDD-FF715A5E694B}"/>
              </a:ext>
            </a:extLst>
          </p:cNvPr>
          <p:cNvSpPr txBox="1">
            <a:spLocks/>
          </p:cNvSpPr>
          <p:nvPr/>
        </p:nvSpPr>
        <p:spPr>
          <a:xfrm>
            <a:off x="1414944" y="2053477"/>
            <a:ext cx="4571999" cy="4313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  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 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84DB1B3D-8DF6-46F0-B2A8-31158EE453B8}"/>
              </a:ext>
            </a:extLst>
          </p:cNvPr>
          <p:cNvSpPr txBox="1">
            <a:spLocks/>
          </p:cNvSpPr>
          <p:nvPr/>
        </p:nvSpPr>
        <p:spPr>
          <a:xfrm>
            <a:off x="6248401" y="2037306"/>
            <a:ext cx="4571999" cy="4313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de-DE" dirty="0" err="1">
                <a:solidFill>
                  <a:schemeClr val="bg1"/>
                </a:solidFill>
              </a:rPr>
              <a:t>Don´t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look</a:t>
            </a:r>
            <a:r>
              <a:rPr lang="de-DE" dirty="0">
                <a:solidFill>
                  <a:schemeClr val="bg1"/>
                </a:solidFill>
              </a:rPr>
              <a:t> at </a:t>
            </a:r>
            <a:r>
              <a:rPr lang="de-DE" dirty="0" err="1">
                <a:solidFill>
                  <a:schemeClr val="bg1"/>
                </a:solidFill>
              </a:rPr>
              <a:t>the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tooth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of</a:t>
            </a:r>
            <a:r>
              <a:rPr lang="de-DE" dirty="0">
                <a:solidFill>
                  <a:schemeClr val="bg1"/>
                </a:solidFill>
              </a:rPr>
              <a:t> a </a:t>
            </a:r>
            <a:r>
              <a:rPr lang="de-DE" dirty="0" err="1">
                <a:solidFill>
                  <a:schemeClr val="bg1"/>
                </a:solidFill>
              </a:rPr>
              <a:t>gift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horse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de-DE" dirty="0" err="1">
                <a:solidFill>
                  <a:schemeClr val="bg1"/>
                </a:solidFill>
              </a:rPr>
              <a:t>It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is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below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the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buttom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of</a:t>
            </a:r>
            <a:r>
              <a:rPr lang="de-DE" dirty="0">
                <a:solidFill>
                  <a:schemeClr val="bg1"/>
                </a:solidFill>
              </a:rPr>
              <a:t> a </a:t>
            </a:r>
            <a:r>
              <a:rPr lang="de-DE" dirty="0" err="1">
                <a:solidFill>
                  <a:schemeClr val="bg1"/>
                </a:solidFill>
              </a:rPr>
              <a:t>frog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He </a:t>
            </a:r>
            <a:r>
              <a:rPr lang="de-DE" dirty="0" err="1">
                <a:solidFill>
                  <a:schemeClr val="bg1"/>
                </a:solidFill>
              </a:rPr>
              <a:t>ties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the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dog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to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the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post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An </a:t>
            </a:r>
            <a:r>
              <a:rPr lang="de-DE" dirty="0" err="1">
                <a:solidFill>
                  <a:schemeClr val="bg1"/>
                </a:solidFill>
              </a:rPr>
              <a:t>elephant</a:t>
            </a:r>
            <a:r>
              <a:rPr lang="de-DE" dirty="0">
                <a:solidFill>
                  <a:schemeClr val="bg1"/>
                </a:solidFill>
              </a:rPr>
              <a:t> in </a:t>
            </a:r>
            <a:r>
              <a:rPr lang="de-DE" dirty="0" err="1">
                <a:solidFill>
                  <a:schemeClr val="bg1"/>
                </a:solidFill>
              </a:rPr>
              <a:t>the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china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shop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67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211E7F3F-0E14-4AD0-AC1B-216A9CF670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4833750-3FD0-4DD9-A9D2-434664EF1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1629" y="578840"/>
            <a:ext cx="8970628" cy="983274"/>
          </a:xfrm>
        </p:spPr>
        <p:txBody>
          <a:bodyPr/>
          <a:lstStyle/>
          <a:p>
            <a:r>
              <a:rPr lang="de-DE" dirty="0" err="1">
                <a:solidFill>
                  <a:schemeClr val="bg1"/>
                </a:solidFill>
              </a:rPr>
              <a:t>Spanish</a:t>
            </a:r>
            <a:r>
              <a:rPr lang="de-DE" dirty="0">
                <a:solidFill>
                  <a:schemeClr val="bg1"/>
                </a:solidFill>
              </a:rPr>
              <a:t> Idioms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5C53C6C-224D-469D-86D1-2AA0BF003C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1629" y="2037307"/>
            <a:ext cx="4571999" cy="4313159"/>
          </a:xfrm>
        </p:spPr>
        <p:txBody>
          <a:bodyPr>
            <a:noAutofit/>
          </a:bodyPr>
          <a:lstStyle/>
          <a:p>
            <a:pPr algn="l"/>
            <a:r>
              <a:rPr lang="de-DE" dirty="0" err="1">
                <a:solidFill>
                  <a:schemeClr val="bg1"/>
                </a:solidFill>
              </a:rPr>
              <a:t>Ser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un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orge</a:t>
            </a:r>
            <a:r>
              <a:rPr lang="de-DE" dirty="0">
                <a:solidFill>
                  <a:schemeClr val="bg1"/>
                </a:solidFill>
              </a:rPr>
              <a:t> de </a:t>
            </a:r>
            <a:r>
              <a:rPr lang="de-DE" dirty="0" err="1">
                <a:solidFill>
                  <a:schemeClr val="bg1"/>
                </a:solidFill>
              </a:rPr>
              <a:t>gats</a:t>
            </a: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 err="1">
                <a:solidFill>
                  <a:schemeClr val="bg1"/>
                </a:solidFill>
              </a:rPr>
              <a:t>Tallar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el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bacalla</a:t>
            </a: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>
                <a:solidFill>
                  <a:schemeClr val="bg1"/>
                </a:solidFill>
              </a:rPr>
              <a:t>Anar </a:t>
            </a:r>
            <a:r>
              <a:rPr lang="de-DE" dirty="0" err="1">
                <a:solidFill>
                  <a:schemeClr val="bg1"/>
                </a:solidFill>
              </a:rPr>
              <a:t>peix</a:t>
            </a: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>
                <a:solidFill>
                  <a:schemeClr val="bg1"/>
                </a:solidFill>
              </a:rPr>
              <a:t>Haver-hi </a:t>
            </a:r>
            <a:r>
              <a:rPr lang="de-DE" dirty="0" err="1">
                <a:solidFill>
                  <a:schemeClr val="bg1"/>
                </a:solidFill>
              </a:rPr>
              <a:t>gat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amagat</a:t>
            </a: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>
                <a:solidFill>
                  <a:schemeClr val="bg1"/>
                </a:solidFill>
              </a:rPr>
              <a:t> </a:t>
            </a:r>
          </a:p>
          <a:p>
            <a:pPr algn="l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D9292167-8E89-4B82-8E44-38AFBEADCB2F}"/>
              </a:ext>
            </a:extLst>
          </p:cNvPr>
          <p:cNvSpPr txBox="1">
            <a:spLocks/>
          </p:cNvSpPr>
          <p:nvPr/>
        </p:nvSpPr>
        <p:spPr>
          <a:xfrm>
            <a:off x="6427365" y="2037307"/>
            <a:ext cx="4571999" cy="4313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0BFD73C0-9954-492F-BBDD-FF715A5E694B}"/>
              </a:ext>
            </a:extLst>
          </p:cNvPr>
          <p:cNvSpPr txBox="1">
            <a:spLocks/>
          </p:cNvSpPr>
          <p:nvPr/>
        </p:nvSpPr>
        <p:spPr>
          <a:xfrm>
            <a:off x="1414944" y="2053477"/>
            <a:ext cx="4571999" cy="4313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  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 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84DB1B3D-8DF6-46F0-B2A8-31158EE453B8}"/>
              </a:ext>
            </a:extLst>
          </p:cNvPr>
          <p:cNvSpPr txBox="1">
            <a:spLocks/>
          </p:cNvSpPr>
          <p:nvPr/>
        </p:nvSpPr>
        <p:spPr>
          <a:xfrm>
            <a:off x="6248401" y="2037306"/>
            <a:ext cx="4571999" cy="4313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de-DE" dirty="0" err="1">
                <a:solidFill>
                  <a:schemeClr val="bg1"/>
                </a:solidFill>
              </a:rPr>
              <a:t>To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be</a:t>
            </a:r>
            <a:r>
              <a:rPr lang="de-DE" dirty="0">
                <a:solidFill>
                  <a:schemeClr val="bg1"/>
                </a:solidFill>
              </a:rPr>
              <a:t> a </a:t>
            </a:r>
            <a:r>
              <a:rPr lang="de-DE" dirty="0" err="1">
                <a:solidFill>
                  <a:schemeClr val="bg1"/>
                </a:solidFill>
              </a:rPr>
              <a:t>cats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organ</a:t>
            </a:r>
            <a:r>
              <a:rPr lang="de-DE" dirty="0">
                <a:solidFill>
                  <a:schemeClr val="bg1"/>
                </a:solidFill>
              </a:rPr>
              <a:t> </a:t>
            </a: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Cut </a:t>
            </a:r>
            <a:r>
              <a:rPr lang="de-DE" dirty="0" err="1">
                <a:solidFill>
                  <a:schemeClr val="bg1"/>
                </a:solidFill>
              </a:rPr>
              <a:t>the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fish</a:t>
            </a: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Go like a </a:t>
            </a:r>
            <a:r>
              <a:rPr lang="de-DE" dirty="0" err="1">
                <a:solidFill>
                  <a:schemeClr val="bg1"/>
                </a:solidFill>
              </a:rPr>
              <a:t>fish</a:t>
            </a: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de-DE" dirty="0" err="1">
                <a:solidFill>
                  <a:schemeClr val="bg1"/>
                </a:solidFill>
              </a:rPr>
              <a:t>Hide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cat</a:t>
            </a: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38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</Words>
  <Application>Microsoft Office PowerPoint</Application>
  <PresentationFormat>Breitbild</PresentationFormat>
  <Paragraphs>254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Office</vt:lpstr>
      <vt:lpstr>PowerPoint-Präsentation</vt:lpstr>
      <vt:lpstr>Animal Idioms</vt:lpstr>
      <vt:lpstr>German Idioms</vt:lpstr>
      <vt:lpstr>German Idioms</vt:lpstr>
      <vt:lpstr>Italian Idioms</vt:lpstr>
      <vt:lpstr>Italian Idioms</vt:lpstr>
      <vt:lpstr>Hungarian Idioms</vt:lpstr>
      <vt:lpstr>Hungarian Idioms</vt:lpstr>
      <vt:lpstr>Spanish Idioms</vt:lpstr>
      <vt:lpstr>Spanish Idioms</vt:lpstr>
      <vt:lpstr>Idioms that are used in every Erasmus language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Idioms</dc:title>
  <dc:creator>Antonia Leicht</dc:creator>
  <cp:lastModifiedBy>Antonia Leicht</cp:lastModifiedBy>
  <cp:revision>25</cp:revision>
  <dcterms:created xsi:type="dcterms:W3CDTF">2019-05-20T07:42:31Z</dcterms:created>
  <dcterms:modified xsi:type="dcterms:W3CDTF">2019-05-24T06:12:46Z</dcterms:modified>
</cp:coreProperties>
</file>