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0" r:id="rId3"/>
    <p:sldId id="265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4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5480" autoAdjust="0"/>
    <p:restoredTop sz="94660"/>
  </p:normalViewPr>
  <p:slideViewPr>
    <p:cSldViewPr>
      <p:cViewPr varScale="1">
        <p:scale>
          <a:sx n="50" d="100"/>
          <a:sy n="50" d="100"/>
        </p:scale>
        <p:origin x="-8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B210B6-2903-4238-BD8B-3EF945820A00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98271B-6447-45E3-BF93-3445FCDEED7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4286256"/>
            <a:ext cx="8458200" cy="1214446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</a:t>
            </a:r>
            <a:r>
              <a:rPr lang="it-IT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</a:t>
            </a:r>
            <a:r>
              <a:rPr lang="it-IT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Enlightenment</a:t>
            </a:r>
            <a:endParaRPr lang="it-IT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Enlightenment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Enlightenment</a:t>
            </a:r>
            <a:r>
              <a:rPr lang="en-US" sz="2400" dirty="0" smtClean="0"/>
              <a:t>  was an intellectual and philosophical movement that dominated the world of ideas in Europe during the 18th century. The Enlightenment and scholastic development changed the socio-political and literary scenario of Europe and its effects flourished during the French revolution and afterwards.</a:t>
            </a:r>
            <a:endParaRPr lang="it-IT" sz="2400" dirty="0" smtClean="0"/>
          </a:p>
          <a:p>
            <a:r>
              <a:rPr lang="en-US" sz="2400" b="1" dirty="0" err="1" smtClean="0"/>
              <a:t>Sapere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aude</a:t>
            </a:r>
            <a:r>
              <a:rPr lang="en-US" sz="2400" b="1" dirty="0" smtClean="0"/>
              <a:t>  </a:t>
            </a:r>
            <a:r>
              <a:rPr lang="en-US" sz="2400" dirty="0" smtClean="0"/>
              <a:t>- </a:t>
            </a:r>
            <a:r>
              <a:rPr lang="en-US" sz="2400" dirty="0" smtClean="0"/>
              <a:t>or in English </a:t>
            </a:r>
            <a:r>
              <a:rPr lang="en-US" sz="2400" dirty="0" smtClean="0"/>
              <a:t>“Have the </a:t>
            </a:r>
            <a:r>
              <a:rPr lang="en-US" sz="2400" dirty="0"/>
              <a:t>courage to serve you of your own </a:t>
            </a:r>
            <a:r>
              <a:rPr lang="en-US" sz="2400" dirty="0" smtClean="0"/>
              <a:t>mind!”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1266" name="AutoShape 2" descr="Risultati immagini per enlighten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68" name="AutoShape 4" descr="Risultati immagini per enlighten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0" name="AutoShape 6" descr="Risultati immagini per enlighten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272" name="AutoShape 8" descr="Risultati immagini per enlighten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daily</a:t>
            </a:r>
            <a:r>
              <a:rPr lang="it-IT" dirty="0" smtClean="0"/>
              <a:t> routine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b="1" dirty="0" smtClean="0"/>
              <a:t>A day in the time of the enlightenment </a:t>
            </a:r>
            <a:r>
              <a:rPr lang="en-US" sz="2400" dirty="0" smtClean="0"/>
              <a:t>: </a:t>
            </a:r>
          </a:p>
          <a:p>
            <a:pPr lvl="0"/>
            <a:r>
              <a:rPr lang="en-US" sz="2400" dirty="0" smtClean="0"/>
              <a:t>went </a:t>
            </a:r>
            <a:r>
              <a:rPr lang="en-US" sz="2400" dirty="0"/>
              <a:t>to the church </a:t>
            </a:r>
            <a:endParaRPr lang="en-US" sz="2400" dirty="0" smtClean="0"/>
          </a:p>
          <a:p>
            <a:pPr lvl="0"/>
            <a:r>
              <a:rPr lang="en-US" sz="2400" dirty="0" smtClean="0"/>
              <a:t> </a:t>
            </a:r>
            <a:r>
              <a:rPr lang="en-US" sz="2400" dirty="0"/>
              <a:t>they </a:t>
            </a:r>
            <a:r>
              <a:rPr lang="en-US" sz="2400" dirty="0" smtClean="0"/>
              <a:t>helped </a:t>
            </a:r>
            <a:r>
              <a:rPr lang="en-US" sz="2400" dirty="0"/>
              <a:t>their parents </a:t>
            </a:r>
            <a:r>
              <a:rPr lang="en-US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household</a:t>
            </a:r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teachers came to the rich boys or girls (wasn’t possible for the poor people to go to school and learn needless things)  </a:t>
            </a: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chores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teenagers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perform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>
                <a:solidFill>
                  <a:srgbClr val="FF0000"/>
                </a:solidFill>
              </a:rPr>
              <a:t>girls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/>
              <a:t>went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obligatory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and </a:t>
            </a:r>
            <a:r>
              <a:rPr lang="it-IT" sz="2400" dirty="0" err="1" smtClean="0"/>
              <a:t>after</a:t>
            </a:r>
            <a:r>
              <a:rPr lang="it-IT" sz="2400" dirty="0" smtClean="0"/>
              <a:t> the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helped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mothers</a:t>
            </a:r>
            <a:r>
              <a:rPr lang="it-IT" sz="2400" dirty="0" smtClean="0"/>
              <a:t> in </a:t>
            </a:r>
            <a:r>
              <a:rPr lang="it-IT" sz="2400" dirty="0" smtClean="0"/>
              <a:t>the </a:t>
            </a:r>
            <a:r>
              <a:rPr lang="it-IT" sz="2400" dirty="0" err="1" smtClean="0"/>
              <a:t>household</a:t>
            </a:r>
            <a:r>
              <a:rPr lang="it-IT" sz="2400" dirty="0" smtClean="0"/>
              <a:t> (</a:t>
            </a:r>
            <a:r>
              <a:rPr lang="it-IT" sz="2400" dirty="0" err="1" smtClean="0"/>
              <a:t>for</a:t>
            </a:r>
            <a:r>
              <a:rPr lang="it-IT" sz="2400" dirty="0" smtClean="0"/>
              <a:t> </a:t>
            </a:r>
            <a:r>
              <a:rPr lang="it-IT" sz="2400" dirty="0" err="1" smtClean="0"/>
              <a:t>example</a:t>
            </a:r>
            <a:r>
              <a:rPr lang="it-IT" sz="2400" dirty="0" smtClean="0"/>
              <a:t> </a:t>
            </a:r>
            <a:r>
              <a:rPr lang="it-IT" sz="2400" dirty="0" err="1" smtClean="0"/>
              <a:t>preparing</a:t>
            </a:r>
            <a:r>
              <a:rPr lang="it-IT" sz="2400" dirty="0" smtClean="0"/>
              <a:t> the lunch or the </a:t>
            </a:r>
            <a:r>
              <a:rPr lang="it-IT" sz="2400" dirty="0" err="1" smtClean="0"/>
              <a:t>dinner</a:t>
            </a:r>
            <a:r>
              <a:rPr lang="it-IT" sz="2400" dirty="0" smtClean="0"/>
              <a:t>)</a:t>
            </a:r>
            <a:endParaRPr lang="it-IT" sz="2400" dirty="0" smtClean="0"/>
          </a:p>
          <a:p>
            <a:r>
              <a:rPr lang="it-IT" sz="2400" dirty="0" smtClean="0"/>
              <a:t>The </a:t>
            </a:r>
            <a:r>
              <a:rPr lang="it-IT" sz="2400" dirty="0" err="1" smtClean="0">
                <a:solidFill>
                  <a:srgbClr val="00B0F0"/>
                </a:solidFill>
              </a:rPr>
              <a:t>boys</a:t>
            </a:r>
            <a:r>
              <a:rPr lang="it-IT" sz="2400" dirty="0" smtClean="0"/>
              <a:t> </a:t>
            </a:r>
            <a:r>
              <a:rPr lang="it-IT" sz="2400" dirty="0" err="1" smtClean="0"/>
              <a:t>went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school</a:t>
            </a:r>
            <a:r>
              <a:rPr lang="it-IT" sz="2400" dirty="0" smtClean="0"/>
              <a:t> and the </a:t>
            </a:r>
            <a:r>
              <a:rPr lang="it-IT" sz="2400" dirty="0" err="1" smtClean="0"/>
              <a:t>rich</a:t>
            </a:r>
            <a:r>
              <a:rPr lang="it-IT" sz="2400" dirty="0" smtClean="0"/>
              <a:t> </a:t>
            </a:r>
            <a:r>
              <a:rPr lang="it-IT" sz="2400" dirty="0" err="1" smtClean="0"/>
              <a:t>boys</a:t>
            </a:r>
            <a:r>
              <a:rPr lang="it-IT" sz="2400" dirty="0" smtClean="0"/>
              <a:t> </a:t>
            </a:r>
            <a:r>
              <a:rPr lang="it-IT" sz="2400" dirty="0" err="1" smtClean="0"/>
              <a:t>continued</a:t>
            </a:r>
            <a:r>
              <a:rPr lang="it-IT" sz="2400" dirty="0" smtClean="0"/>
              <a:t> the </a:t>
            </a:r>
            <a:r>
              <a:rPr lang="it-IT" sz="2400" dirty="0" err="1" smtClean="0"/>
              <a:t>studies</a:t>
            </a:r>
            <a:r>
              <a:rPr lang="it-IT" sz="2400" dirty="0" smtClean="0"/>
              <a:t> </a:t>
            </a:r>
            <a:r>
              <a:rPr lang="it-IT" sz="2400" dirty="0" err="1" smtClean="0"/>
              <a:t>but</a:t>
            </a:r>
            <a:r>
              <a:rPr lang="it-IT" sz="2400" dirty="0" smtClean="0"/>
              <a:t> the </a:t>
            </a:r>
            <a:r>
              <a:rPr lang="it-IT" sz="2400" dirty="0" err="1" smtClean="0"/>
              <a:t>poor</a:t>
            </a:r>
            <a:r>
              <a:rPr lang="it-IT" sz="2400" dirty="0" smtClean="0"/>
              <a:t> </a:t>
            </a:r>
            <a:r>
              <a:rPr lang="it-IT" sz="2400" dirty="0" err="1" smtClean="0"/>
              <a:t>boys</a:t>
            </a:r>
            <a:r>
              <a:rPr lang="it-IT" sz="2400" dirty="0" smtClean="0"/>
              <a:t> </a:t>
            </a:r>
            <a:r>
              <a:rPr lang="it-IT" sz="2400" dirty="0" err="1" smtClean="0"/>
              <a:t>helped</a:t>
            </a:r>
            <a:r>
              <a:rPr lang="it-IT" sz="2400" dirty="0" smtClean="0"/>
              <a:t> </a:t>
            </a:r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fathers</a:t>
            </a:r>
            <a:r>
              <a:rPr lang="it-IT" sz="2400" dirty="0" smtClean="0"/>
              <a:t> </a:t>
            </a:r>
            <a:r>
              <a:rPr lang="it-IT" sz="2400" dirty="0" smtClean="0"/>
              <a:t>on the </a:t>
            </a:r>
            <a:r>
              <a:rPr lang="it-IT" sz="2400" dirty="0" err="1" smtClean="0"/>
              <a:t>fields</a:t>
            </a:r>
            <a:r>
              <a:rPr lang="it-IT" sz="2400" dirty="0" smtClean="0"/>
              <a:t> (on the </a:t>
            </a:r>
            <a:r>
              <a:rPr lang="it-IT" sz="2400" dirty="0" err="1" smtClean="0"/>
              <a:t>farms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free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boys</a:t>
            </a:r>
            <a:r>
              <a:rPr lang="it-IT" dirty="0" smtClean="0"/>
              <a:t> and </a:t>
            </a:r>
            <a:r>
              <a:rPr lang="it-IT" dirty="0" err="1" smtClean="0"/>
              <a:t>girls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sz="2400" dirty="0" smtClean="0"/>
              <a:t>-The </a:t>
            </a:r>
            <a:r>
              <a:rPr lang="it-IT" sz="2400" dirty="0" err="1" smtClean="0">
                <a:solidFill>
                  <a:srgbClr val="FF0000"/>
                </a:solidFill>
              </a:rPr>
              <a:t>girls</a:t>
            </a:r>
            <a:r>
              <a:rPr lang="it-IT" sz="2400" dirty="0" smtClean="0"/>
              <a:t> </a:t>
            </a:r>
            <a:r>
              <a:rPr lang="it-IT" sz="2400" dirty="0" err="1" smtClean="0"/>
              <a:t>played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dolls</a:t>
            </a:r>
            <a:r>
              <a:rPr lang="it-IT" sz="2400" dirty="0" smtClean="0"/>
              <a:t> </a:t>
            </a:r>
            <a:r>
              <a:rPr lang="it-IT" sz="2400" dirty="0" smtClean="0"/>
              <a:t>or</a:t>
            </a:r>
            <a:r>
              <a:rPr lang="it-IT" sz="2400" dirty="0" smtClean="0"/>
              <a:t> </a:t>
            </a:r>
            <a:r>
              <a:rPr lang="it-IT" sz="2400" dirty="0" err="1" smtClean="0"/>
              <a:t>played</a:t>
            </a:r>
            <a:r>
              <a:rPr lang="it-IT" sz="2400" dirty="0" smtClean="0"/>
              <a:t> </a:t>
            </a:r>
            <a:r>
              <a:rPr lang="it-IT" sz="2400" dirty="0" err="1" smtClean="0"/>
              <a:t>an</a:t>
            </a:r>
            <a:r>
              <a:rPr lang="it-IT" sz="2400" dirty="0" smtClean="0"/>
              <a:t> </a:t>
            </a:r>
            <a:r>
              <a:rPr lang="it-IT" sz="2400" dirty="0" err="1" smtClean="0"/>
              <a:t>instrument</a:t>
            </a:r>
            <a:r>
              <a:rPr lang="it-IT" sz="2400" dirty="0" smtClean="0"/>
              <a:t> </a:t>
            </a:r>
          </a:p>
          <a:p>
            <a:pPr algn="just">
              <a:buNone/>
            </a:pPr>
            <a:r>
              <a:rPr lang="it-IT" sz="2400" dirty="0" smtClean="0"/>
              <a:t> </a:t>
            </a:r>
            <a:r>
              <a:rPr lang="it-IT" sz="2400" dirty="0" smtClean="0"/>
              <a:t>(</a:t>
            </a:r>
            <a:r>
              <a:rPr lang="it-IT" sz="2400" dirty="0" err="1" smtClean="0"/>
              <a:t>if</a:t>
            </a: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were</a:t>
            </a:r>
            <a:r>
              <a:rPr lang="it-IT" sz="2400" dirty="0" smtClean="0"/>
              <a:t> </a:t>
            </a:r>
            <a:r>
              <a:rPr lang="it-IT" sz="2400" dirty="0" err="1" smtClean="0"/>
              <a:t>rich</a:t>
            </a:r>
            <a:r>
              <a:rPr lang="it-IT" sz="2400" dirty="0" smtClean="0"/>
              <a:t>) and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sewed</a:t>
            </a:r>
            <a:r>
              <a:rPr lang="it-IT" sz="2400" dirty="0" smtClean="0"/>
              <a:t>.</a:t>
            </a:r>
          </a:p>
          <a:p>
            <a:pPr algn="just">
              <a:buNone/>
            </a:pPr>
            <a:r>
              <a:rPr lang="it-IT" sz="2400" dirty="0" smtClean="0"/>
              <a:t>-The </a:t>
            </a:r>
            <a:r>
              <a:rPr lang="it-IT" sz="2400" dirty="0" err="1" smtClean="0">
                <a:solidFill>
                  <a:srgbClr val="00B0F0"/>
                </a:solidFill>
              </a:rPr>
              <a:t>boys</a:t>
            </a:r>
            <a:r>
              <a:rPr lang="it-IT" sz="2400" dirty="0" smtClean="0"/>
              <a:t> </a:t>
            </a:r>
            <a:r>
              <a:rPr lang="it-IT" sz="2400" dirty="0" smtClean="0"/>
              <a:t> </a:t>
            </a:r>
            <a:r>
              <a:rPr lang="it-IT" sz="2400" dirty="0" err="1" smtClean="0"/>
              <a:t>played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balls</a:t>
            </a:r>
            <a:r>
              <a:rPr lang="it-IT" sz="2400" dirty="0" smtClean="0"/>
              <a:t> and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other</a:t>
            </a:r>
            <a:r>
              <a:rPr lang="it-IT" sz="2400" dirty="0" smtClean="0"/>
              <a:t> </a:t>
            </a:r>
            <a:r>
              <a:rPr lang="it-IT" sz="2400" dirty="0" err="1" smtClean="0"/>
              <a:t>boys</a:t>
            </a:r>
            <a:r>
              <a:rPr lang="it-IT" sz="2400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factors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influence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life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/>
              <a:t>Impacts:</a:t>
            </a:r>
            <a:endParaRPr lang="it-IT" sz="2400" b="1" dirty="0"/>
          </a:p>
          <a:p>
            <a:pPr lvl="0"/>
            <a:r>
              <a:rPr lang="en-US" sz="2400" dirty="0"/>
              <a:t>The change of </a:t>
            </a:r>
            <a:r>
              <a:rPr lang="en-US" sz="2400" dirty="0" err="1"/>
              <a:t>sociabilities</a:t>
            </a:r>
            <a:r>
              <a:rPr lang="en-US" sz="2400" dirty="0"/>
              <a:t> and cultural practices</a:t>
            </a:r>
            <a:endParaRPr lang="it-IT" sz="2400" dirty="0"/>
          </a:p>
          <a:p>
            <a:pPr lvl="0"/>
            <a:r>
              <a:rPr lang="en-US" sz="2400" dirty="0"/>
              <a:t>The public sphere = new arenas of debate, more open thinking and a more accepting sociability, printing culture got important </a:t>
            </a:r>
            <a:endParaRPr lang="it-IT" sz="2400" dirty="0"/>
          </a:p>
          <a:p>
            <a:pPr lvl="0"/>
            <a:r>
              <a:rPr lang="en-US" sz="2400" dirty="0"/>
              <a:t>Open to critical examination </a:t>
            </a:r>
            <a:endParaRPr lang="it-IT" sz="2400" dirty="0"/>
          </a:p>
          <a:p>
            <a:endParaRPr lang="it-IT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similarities</a:t>
            </a:r>
            <a:r>
              <a:rPr lang="it-IT" dirty="0" smtClean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differences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2600" b="1" dirty="0" smtClean="0"/>
              <a:t>Similarities:</a:t>
            </a:r>
            <a:endParaRPr lang="it-IT" sz="2600" b="1" dirty="0"/>
          </a:p>
          <a:p>
            <a:r>
              <a:rPr lang="en-US" sz="2600" dirty="0" smtClean="0"/>
              <a:t>people don’t </a:t>
            </a:r>
            <a:r>
              <a:rPr lang="en-US" sz="2600" dirty="0" smtClean="0"/>
              <a:t>believe what somebody says to them</a:t>
            </a:r>
            <a:r>
              <a:rPr lang="en-US" sz="2600" dirty="0" smtClean="0"/>
              <a:t>, they think for  themselves</a:t>
            </a:r>
            <a:endParaRPr lang="it-IT" sz="2600" dirty="0"/>
          </a:p>
          <a:p>
            <a:pPr>
              <a:buNone/>
            </a:pPr>
            <a:r>
              <a:rPr lang="en-US" sz="2600" b="1" dirty="0" smtClean="0"/>
              <a:t>Differences:</a:t>
            </a:r>
            <a:endParaRPr lang="it-IT" sz="2600" b="1" dirty="0"/>
          </a:p>
          <a:p>
            <a:r>
              <a:rPr lang="en-US" sz="2600" dirty="0" smtClean="0"/>
              <a:t> it wasn’t possible to use a phone </a:t>
            </a:r>
            <a:r>
              <a:rPr lang="en-US" sz="2600" dirty="0"/>
              <a:t>and other </a:t>
            </a:r>
            <a:r>
              <a:rPr lang="en-US" sz="2600" dirty="0" smtClean="0"/>
              <a:t>electronic equipment </a:t>
            </a:r>
            <a:endParaRPr lang="it-IT" sz="2600" dirty="0"/>
          </a:p>
          <a:p>
            <a:r>
              <a:rPr lang="en-US" sz="2600" dirty="0" smtClean="0"/>
              <a:t>The </a:t>
            </a:r>
            <a:r>
              <a:rPr lang="en-US" sz="2600" dirty="0"/>
              <a:t>people </a:t>
            </a:r>
            <a:r>
              <a:rPr lang="en-US" sz="2600" dirty="0" smtClean="0"/>
              <a:t>didn’t have </a:t>
            </a:r>
            <a:r>
              <a:rPr lang="en-US" sz="2600" dirty="0"/>
              <a:t>good living </a:t>
            </a:r>
            <a:r>
              <a:rPr lang="en-US" sz="2600" dirty="0" smtClean="0"/>
              <a:t>conditions </a:t>
            </a:r>
            <a:r>
              <a:rPr lang="en-US" sz="2600" dirty="0" smtClean="0"/>
              <a:t>(cold winters and nothing to eat)</a:t>
            </a:r>
            <a:endParaRPr lang="it-IT" sz="2600" dirty="0"/>
          </a:p>
          <a:p>
            <a:endParaRPr lang="it-IT" sz="2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Daria </a:t>
            </a:r>
            <a:r>
              <a:rPr lang="it-IT" dirty="0" err="1" smtClean="0">
                <a:solidFill>
                  <a:srgbClr val="C00000"/>
                </a:solidFill>
              </a:rPr>
              <a:t>Sgaramella</a:t>
            </a:r>
            <a:endParaRPr lang="it-IT" dirty="0" smtClean="0">
              <a:solidFill>
                <a:srgbClr val="C00000"/>
              </a:solidFill>
            </a:endParaRPr>
          </a:p>
          <a:p>
            <a:r>
              <a:rPr lang="it-IT" dirty="0" smtClean="0">
                <a:solidFill>
                  <a:srgbClr val="FFC000"/>
                </a:solidFill>
              </a:rPr>
              <a:t>Roman </a:t>
            </a:r>
            <a:r>
              <a:rPr lang="it-IT" dirty="0" err="1">
                <a:solidFill>
                  <a:srgbClr val="FFC000"/>
                </a:solidFill>
              </a:rPr>
              <a:t>V</a:t>
            </a:r>
            <a:r>
              <a:rPr lang="it-IT" dirty="0" err="1" smtClean="0">
                <a:solidFill>
                  <a:srgbClr val="FFC000"/>
                </a:solidFill>
              </a:rPr>
              <a:t>aliente</a:t>
            </a:r>
            <a:endParaRPr lang="it-IT" dirty="0" smtClean="0">
              <a:solidFill>
                <a:srgbClr val="FFC000"/>
              </a:solidFill>
            </a:endParaRPr>
          </a:p>
          <a:p>
            <a:r>
              <a:rPr lang="it-IT" dirty="0" smtClean="0">
                <a:solidFill>
                  <a:srgbClr val="A1B42E"/>
                </a:solidFill>
              </a:rPr>
              <a:t>Julia Schneider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Olivia </a:t>
            </a:r>
            <a:r>
              <a:rPr lang="it-IT" dirty="0" err="1">
                <a:solidFill>
                  <a:srgbClr val="00B050"/>
                </a:solidFill>
              </a:rPr>
              <a:t>S</a:t>
            </a:r>
            <a:r>
              <a:rPr lang="it-IT" dirty="0" err="1" smtClean="0">
                <a:solidFill>
                  <a:srgbClr val="00B050"/>
                </a:solidFill>
              </a:rPr>
              <a:t>pann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</a:p>
          <a:p>
            <a:r>
              <a:rPr lang="it-IT" dirty="0" err="1" smtClean="0">
                <a:solidFill>
                  <a:srgbClr val="00B0F0"/>
                </a:solidFill>
              </a:rPr>
              <a:t>Fonyo</a:t>
            </a:r>
            <a:r>
              <a:rPr lang="it-IT" dirty="0" smtClean="0">
                <a:solidFill>
                  <a:srgbClr val="00B0F0"/>
                </a:solidFill>
              </a:rPr>
              <a:t> Mate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Claudio </a:t>
            </a:r>
            <a:r>
              <a:rPr lang="it-IT" dirty="0" err="1" smtClean="0">
                <a:solidFill>
                  <a:srgbClr val="7030A0"/>
                </a:solidFill>
              </a:rPr>
              <a:t>Ieva</a:t>
            </a:r>
            <a:endParaRPr lang="it-IT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321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Terra</vt:lpstr>
      <vt:lpstr>Age of Enlightenment</vt:lpstr>
      <vt:lpstr>Enlightenment education</vt:lpstr>
      <vt:lpstr>The daily routine</vt:lpstr>
      <vt:lpstr>The chores that teenagers have to perform</vt:lpstr>
      <vt:lpstr>The free time of boys and girls</vt:lpstr>
      <vt:lpstr>The factors that influence their life</vt:lpstr>
      <vt:lpstr>The similarities and differences to us</vt:lpstr>
      <vt:lpstr>Diapositiva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education</dc:title>
  <dc:creator>Alunno07</dc:creator>
  <cp:lastModifiedBy>Alunno07</cp:lastModifiedBy>
  <cp:revision>16</cp:revision>
  <dcterms:created xsi:type="dcterms:W3CDTF">2019-02-13T10:50:04Z</dcterms:created>
  <dcterms:modified xsi:type="dcterms:W3CDTF">2019-02-15T09:12:50Z</dcterms:modified>
</cp:coreProperties>
</file>