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amp; Untertitel">
    <p:spTree>
      <p:nvGrpSpPr>
        <p:cNvPr id="1" name=""/>
        <p:cNvGrpSpPr/>
        <p:nvPr/>
      </p:nvGrpSpPr>
      <p:grpSpPr>
        <a:xfrm>
          <a:off x="0" y="0"/>
          <a:ext cx="0" cy="0"/>
          <a:chOff x="0" y="0"/>
          <a:chExt cx="0" cy="0"/>
        </a:xfrm>
      </p:grpSpPr>
      <p:sp>
        <p:nvSpPr>
          <p:cNvPr id="11" name="Titeltext"/>
          <p:cNvSpPr txBox="1"/>
          <p:nvPr>
            <p:ph type="title"/>
          </p:nvPr>
        </p:nvSpPr>
        <p:spPr>
          <a:xfrm>
            <a:off x="1270000" y="1638300"/>
            <a:ext cx="10464800" cy="3302000"/>
          </a:xfrm>
          <a:prstGeom prst="rect">
            <a:avLst/>
          </a:prstGeom>
        </p:spPr>
        <p:txBody>
          <a:bodyPr anchor="b"/>
          <a:lstStyle/>
          <a:p>
            <a:pPr/>
            <a:r>
              <a:t>Titeltext</a:t>
            </a:r>
          </a:p>
        </p:txBody>
      </p:sp>
      <p:sp>
        <p:nvSpPr>
          <p:cNvPr id="12" name="Textebene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Textebene 1</a:t>
            </a:r>
          </a:p>
          <a:p>
            <a:pPr lvl="1"/>
            <a:r>
              <a:t>Textebene 2</a:t>
            </a:r>
          </a:p>
          <a:p>
            <a:pPr lvl="2"/>
            <a:r>
              <a:t>Textebene 3</a:t>
            </a:r>
          </a:p>
          <a:p>
            <a:pPr lvl="3"/>
            <a:r>
              <a:t>Textebene 4</a:t>
            </a:r>
          </a:p>
          <a:p>
            <a:pPr lvl="4"/>
            <a:r>
              <a:t>Textebene 5</a:t>
            </a:r>
          </a:p>
        </p:txBody>
      </p:sp>
      <p:sp>
        <p:nvSpPr>
          <p:cNvPr id="13"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itat">
    <p:spTree>
      <p:nvGrpSpPr>
        <p:cNvPr id="1" name=""/>
        <p:cNvGrpSpPr/>
        <p:nvPr/>
      </p:nvGrpSpPr>
      <p:grpSpPr>
        <a:xfrm>
          <a:off x="0" y="0"/>
          <a:ext cx="0" cy="0"/>
          <a:chOff x="0" y="0"/>
          <a:chExt cx="0" cy="0"/>
        </a:xfrm>
      </p:grpSpPr>
      <p:sp>
        <p:nvSpPr>
          <p:cNvPr id="93" name="–Christian Bauer"/>
          <p:cNvSpPr txBox="1"/>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–Christian Bauer</a:t>
            </a:r>
          </a:p>
        </p:txBody>
      </p:sp>
      <p:sp>
        <p:nvSpPr>
          <p:cNvPr id="94" name="„Zitat hier eingeben.“"/>
          <p:cNvSpPr txBox="1"/>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„Zitat hier eingeben.“</a:t>
            </a:r>
          </a:p>
        </p:txBody>
      </p:sp>
      <p:sp>
        <p:nvSpPr>
          <p:cNvPr id="95"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Bild"/>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r">
    <p:spTree>
      <p:nvGrpSpPr>
        <p:cNvPr id="1" name=""/>
        <p:cNvGrpSpPr/>
        <p:nvPr/>
      </p:nvGrpSpPr>
      <p:grpSpPr>
        <a:xfrm>
          <a:off x="0" y="0"/>
          <a:ext cx="0" cy="0"/>
          <a:chOff x="0" y="0"/>
          <a:chExt cx="0" cy="0"/>
        </a:xfrm>
      </p:grpSpPr>
      <p:sp>
        <p:nvSpPr>
          <p:cNvPr id="110"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zontal">
    <p:spTree>
      <p:nvGrpSpPr>
        <p:cNvPr id="1" name=""/>
        <p:cNvGrpSpPr/>
        <p:nvPr/>
      </p:nvGrpSpPr>
      <p:grpSpPr>
        <a:xfrm>
          <a:off x="0" y="0"/>
          <a:ext cx="0" cy="0"/>
          <a:chOff x="0" y="0"/>
          <a:chExt cx="0" cy="0"/>
        </a:xfrm>
      </p:grpSpPr>
      <p:sp>
        <p:nvSpPr>
          <p:cNvPr id="20" name="Bild"/>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Titeltext"/>
          <p:cNvSpPr txBox="1"/>
          <p:nvPr>
            <p:ph type="title"/>
          </p:nvPr>
        </p:nvSpPr>
        <p:spPr>
          <a:xfrm>
            <a:off x="1270000" y="6718300"/>
            <a:ext cx="10464800" cy="1422400"/>
          </a:xfrm>
          <a:prstGeom prst="rect">
            <a:avLst/>
          </a:prstGeom>
        </p:spPr>
        <p:txBody>
          <a:bodyPr anchor="b"/>
          <a:lstStyle/>
          <a:p>
            <a:pPr/>
            <a:r>
              <a:t>Titeltext</a:t>
            </a:r>
          </a:p>
        </p:txBody>
      </p:sp>
      <p:sp>
        <p:nvSpPr>
          <p:cNvPr id="22" name="Textebene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Textebene 1</a:t>
            </a:r>
          </a:p>
          <a:p>
            <a:pPr lvl="1"/>
            <a:r>
              <a:t>Textebene 2</a:t>
            </a:r>
          </a:p>
          <a:p>
            <a:pPr lvl="2"/>
            <a:r>
              <a:t>Textebene 3</a:t>
            </a:r>
          </a:p>
          <a:p>
            <a:pPr lvl="3"/>
            <a:r>
              <a:t>Textebene 4</a:t>
            </a:r>
          </a:p>
          <a:p>
            <a:pPr lvl="4"/>
            <a:r>
              <a:t>Textebene 5</a:t>
            </a:r>
          </a:p>
        </p:txBody>
      </p:sp>
      <p:sp>
        <p:nvSpPr>
          <p:cNvPr id="23"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Mitte">
    <p:spTree>
      <p:nvGrpSpPr>
        <p:cNvPr id="1" name=""/>
        <p:cNvGrpSpPr/>
        <p:nvPr/>
      </p:nvGrpSpPr>
      <p:grpSpPr>
        <a:xfrm>
          <a:off x="0" y="0"/>
          <a:ext cx="0" cy="0"/>
          <a:chOff x="0" y="0"/>
          <a:chExt cx="0" cy="0"/>
        </a:xfrm>
      </p:grpSpPr>
      <p:sp>
        <p:nvSpPr>
          <p:cNvPr id="30" name="Titeltext"/>
          <p:cNvSpPr txBox="1"/>
          <p:nvPr>
            <p:ph type="title"/>
          </p:nvPr>
        </p:nvSpPr>
        <p:spPr>
          <a:xfrm>
            <a:off x="1270000" y="3225800"/>
            <a:ext cx="10464800" cy="3302000"/>
          </a:xfrm>
          <a:prstGeom prst="rect">
            <a:avLst/>
          </a:prstGeom>
        </p:spPr>
        <p:txBody>
          <a:bodyPr/>
          <a:lstStyle/>
          <a:p>
            <a:pPr/>
            <a:r>
              <a:t>Titeltext</a:t>
            </a:r>
          </a:p>
        </p:txBody>
      </p:sp>
      <p:sp>
        <p:nvSpPr>
          <p:cNvPr id="31"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kal">
    <p:spTree>
      <p:nvGrpSpPr>
        <p:cNvPr id="1" name=""/>
        <p:cNvGrpSpPr/>
        <p:nvPr/>
      </p:nvGrpSpPr>
      <p:grpSpPr>
        <a:xfrm>
          <a:off x="0" y="0"/>
          <a:ext cx="0" cy="0"/>
          <a:chOff x="0" y="0"/>
          <a:chExt cx="0" cy="0"/>
        </a:xfrm>
      </p:grpSpPr>
      <p:sp>
        <p:nvSpPr>
          <p:cNvPr id="38" name="Bild"/>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Titeltext"/>
          <p:cNvSpPr txBox="1"/>
          <p:nvPr>
            <p:ph type="title"/>
          </p:nvPr>
        </p:nvSpPr>
        <p:spPr>
          <a:xfrm>
            <a:off x="952500" y="762000"/>
            <a:ext cx="5334000" cy="4000500"/>
          </a:xfrm>
          <a:prstGeom prst="rect">
            <a:avLst/>
          </a:prstGeom>
        </p:spPr>
        <p:txBody>
          <a:bodyPr anchor="b"/>
          <a:lstStyle>
            <a:lvl1pPr>
              <a:defRPr sz="6000"/>
            </a:lvl1pPr>
          </a:lstStyle>
          <a:p>
            <a:pPr/>
            <a:r>
              <a:t>Titeltext</a:t>
            </a:r>
          </a:p>
        </p:txBody>
      </p:sp>
      <p:sp>
        <p:nvSpPr>
          <p:cNvPr id="40" name="Textebene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Textebene 1</a:t>
            </a:r>
          </a:p>
          <a:p>
            <a:pPr lvl="1"/>
            <a:r>
              <a:t>Textebene 2</a:t>
            </a:r>
          </a:p>
          <a:p>
            <a:pPr lvl="2"/>
            <a:r>
              <a:t>Textebene 3</a:t>
            </a:r>
          </a:p>
          <a:p>
            <a:pPr lvl="3"/>
            <a:r>
              <a:t>Textebene 4</a:t>
            </a:r>
          </a:p>
          <a:p>
            <a:pPr lvl="4"/>
            <a:r>
              <a:t>Textebene 5</a:t>
            </a:r>
          </a:p>
        </p:txBody>
      </p:sp>
      <p:sp>
        <p:nvSpPr>
          <p:cNvPr id="41"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Oben">
    <p:spTree>
      <p:nvGrpSpPr>
        <p:cNvPr id="1" name=""/>
        <p:cNvGrpSpPr/>
        <p:nvPr/>
      </p:nvGrpSpPr>
      <p:grpSpPr>
        <a:xfrm>
          <a:off x="0" y="0"/>
          <a:ext cx="0" cy="0"/>
          <a:chOff x="0" y="0"/>
          <a:chExt cx="0" cy="0"/>
        </a:xfrm>
      </p:grpSpPr>
      <p:sp>
        <p:nvSpPr>
          <p:cNvPr id="48" name="Titeltext"/>
          <p:cNvSpPr txBox="1"/>
          <p:nvPr>
            <p:ph type="title"/>
          </p:nvPr>
        </p:nvSpPr>
        <p:spPr>
          <a:prstGeom prst="rect">
            <a:avLst/>
          </a:prstGeom>
        </p:spPr>
        <p:txBody>
          <a:bodyPr/>
          <a:lstStyle/>
          <a:p>
            <a:pPr/>
            <a:r>
              <a:t>Titeltext</a:t>
            </a:r>
          </a:p>
        </p:txBody>
      </p:sp>
      <p:sp>
        <p:nvSpPr>
          <p:cNvPr id="49"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Aufzählung">
    <p:spTree>
      <p:nvGrpSpPr>
        <p:cNvPr id="1" name=""/>
        <p:cNvGrpSpPr/>
        <p:nvPr/>
      </p:nvGrpSpPr>
      <p:grpSpPr>
        <a:xfrm>
          <a:off x="0" y="0"/>
          <a:ext cx="0" cy="0"/>
          <a:chOff x="0" y="0"/>
          <a:chExt cx="0" cy="0"/>
        </a:xfrm>
      </p:grpSpPr>
      <p:sp>
        <p:nvSpPr>
          <p:cNvPr id="56" name="Titeltext"/>
          <p:cNvSpPr txBox="1"/>
          <p:nvPr>
            <p:ph type="title"/>
          </p:nvPr>
        </p:nvSpPr>
        <p:spPr>
          <a:prstGeom prst="rect">
            <a:avLst/>
          </a:prstGeom>
        </p:spPr>
        <p:txBody>
          <a:bodyPr/>
          <a:lstStyle/>
          <a:p>
            <a:pPr/>
            <a:r>
              <a:t>Titeltext</a:t>
            </a:r>
          </a:p>
        </p:txBody>
      </p:sp>
      <p:sp>
        <p:nvSpPr>
          <p:cNvPr id="57" name="Textebene 1…"/>
          <p:cNvSpPr txBox="1"/>
          <p:nvPr>
            <p:ph type="body" idx="1"/>
          </p:nvPr>
        </p:nvSpPr>
        <p:spPr>
          <a:prstGeom prst="rect">
            <a:avLst/>
          </a:prstGeom>
        </p:spPr>
        <p:txBody>
          <a:bodyPr/>
          <a:lstStyle/>
          <a:p>
            <a:pPr/>
            <a:r>
              <a:t>Textebene 1</a:t>
            </a:r>
          </a:p>
          <a:p>
            <a:pPr lvl="1"/>
            <a:r>
              <a:t>Textebene 2</a:t>
            </a:r>
          </a:p>
          <a:p>
            <a:pPr lvl="2"/>
            <a:r>
              <a:t>Textebene 3</a:t>
            </a:r>
          </a:p>
          <a:p>
            <a:pPr lvl="3"/>
            <a:r>
              <a:t>Textebene 4</a:t>
            </a:r>
          </a:p>
          <a:p>
            <a:pPr lvl="4"/>
            <a:r>
              <a:t>Textebene 5</a:t>
            </a:r>
          </a:p>
        </p:txBody>
      </p:sp>
      <p:sp>
        <p:nvSpPr>
          <p:cNvPr id="58"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ufzählung &amp; Foto">
    <p:spTree>
      <p:nvGrpSpPr>
        <p:cNvPr id="1" name=""/>
        <p:cNvGrpSpPr/>
        <p:nvPr/>
      </p:nvGrpSpPr>
      <p:grpSpPr>
        <a:xfrm>
          <a:off x="0" y="0"/>
          <a:ext cx="0" cy="0"/>
          <a:chOff x="0" y="0"/>
          <a:chExt cx="0" cy="0"/>
        </a:xfrm>
      </p:grpSpPr>
      <p:sp>
        <p:nvSpPr>
          <p:cNvPr id="65" name="Bild"/>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eltext"/>
          <p:cNvSpPr txBox="1"/>
          <p:nvPr>
            <p:ph type="title"/>
          </p:nvPr>
        </p:nvSpPr>
        <p:spPr>
          <a:prstGeom prst="rect">
            <a:avLst/>
          </a:prstGeom>
        </p:spPr>
        <p:txBody>
          <a:bodyPr/>
          <a:lstStyle/>
          <a:p>
            <a:pPr/>
            <a:r>
              <a:t>Titeltext</a:t>
            </a:r>
          </a:p>
        </p:txBody>
      </p:sp>
      <p:sp>
        <p:nvSpPr>
          <p:cNvPr id="67" name="Textebene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Textebene 1</a:t>
            </a:r>
          </a:p>
          <a:p>
            <a:pPr lvl="1"/>
            <a:r>
              <a:t>Textebene 2</a:t>
            </a:r>
          </a:p>
          <a:p>
            <a:pPr lvl="2"/>
            <a:r>
              <a:t>Textebene 3</a:t>
            </a:r>
          </a:p>
          <a:p>
            <a:pPr lvl="3"/>
            <a:r>
              <a:t>Textebene 4</a:t>
            </a:r>
          </a:p>
          <a:p>
            <a:pPr lvl="4"/>
            <a:r>
              <a:t>Textebene 5</a:t>
            </a:r>
          </a:p>
        </p:txBody>
      </p:sp>
      <p:sp>
        <p:nvSpPr>
          <p:cNvPr id="68"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
    <p:spTree>
      <p:nvGrpSpPr>
        <p:cNvPr id="1" name=""/>
        <p:cNvGrpSpPr/>
        <p:nvPr/>
      </p:nvGrpSpPr>
      <p:grpSpPr>
        <a:xfrm>
          <a:off x="0" y="0"/>
          <a:ext cx="0" cy="0"/>
          <a:chOff x="0" y="0"/>
          <a:chExt cx="0" cy="0"/>
        </a:xfrm>
      </p:grpSpPr>
      <p:sp>
        <p:nvSpPr>
          <p:cNvPr id="75" name="Textebene 1…"/>
          <p:cNvSpPr txBox="1"/>
          <p:nvPr>
            <p:ph type="body" idx="1"/>
          </p:nvPr>
        </p:nvSpPr>
        <p:spPr>
          <a:xfrm>
            <a:off x="952500" y="1270000"/>
            <a:ext cx="11099800" cy="7213600"/>
          </a:xfrm>
          <a:prstGeom prst="rect">
            <a:avLst/>
          </a:prstGeom>
        </p:spPr>
        <p:txBody>
          <a:bodyPr/>
          <a:lstStyle/>
          <a:p>
            <a:pPr/>
            <a:r>
              <a:t>Textebene 1</a:t>
            </a:r>
          </a:p>
          <a:p>
            <a:pPr lvl="1"/>
            <a:r>
              <a:t>Textebene 2</a:t>
            </a:r>
          </a:p>
          <a:p>
            <a:pPr lvl="2"/>
            <a:r>
              <a:t>Textebene 3</a:t>
            </a:r>
          </a:p>
          <a:p>
            <a:pPr lvl="3"/>
            <a:r>
              <a:t>Textebene 4</a:t>
            </a:r>
          </a:p>
          <a:p>
            <a:pPr lvl="4"/>
            <a:r>
              <a:t>Textebene 5</a:t>
            </a:r>
          </a:p>
        </p:txBody>
      </p:sp>
      <p:sp>
        <p:nvSpPr>
          <p:cNvPr id="76"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Stück">
    <p:spTree>
      <p:nvGrpSpPr>
        <p:cNvPr id="1" name=""/>
        <p:cNvGrpSpPr/>
        <p:nvPr/>
      </p:nvGrpSpPr>
      <p:grpSpPr>
        <a:xfrm>
          <a:off x="0" y="0"/>
          <a:ext cx="0" cy="0"/>
          <a:chOff x="0" y="0"/>
          <a:chExt cx="0" cy="0"/>
        </a:xfrm>
      </p:grpSpPr>
      <p:sp>
        <p:nvSpPr>
          <p:cNvPr id="83" name="Bild"/>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Bild"/>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Bild"/>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Foliennummer"/>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eltext"/>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Titeltext</a:t>
            </a:r>
          </a:p>
        </p:txBody>
      </p:sp>
      <p:sp>
        <p:nvSpPr>
          <p:cNvPr id="3" name="Textebene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Textebene 1</a:t>
            </a:r>
          </a:p>
          <a:p>
            <a:pPr lvl="1"/>
            <a:r>
              <a:t>Textebene 2</a:t>
            </a:r>
          </a:p>
          <a:p>
            <a:pPr lvl="2"/>
            <a:r>
              <a:t>Textebene 3</a:t>
            </a:r>
          </a:p>
          <a:p>
            <a:pPr lvl="3"/>
            <a:r>
              <a:t>Textebene 4</a:t>
            </a:r>
          </a:p>
          <a:p>
            <a:pPr lvl="4"/>
            <a:r>
              <a:t>Textebene 5</a:t>
            </a:r>
          </a:p>
        </p:txBody>
      </p:sp>
      <p:sp>
        <p:nvSpPr>
          <p:cNvPr id="4" name="Foliennummer"/>
          <p:cNvSpPr txBox="1"/>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 Id="rId3"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3">
                <a:satOff val="-13807"/>
                <a:lumOff val="19329"/>
              </a:schemeClr>
            </a:gs>
            <a:gs pos="100000">
              <a:schemeClr val="accent4"/>
            </a:gs>
          </a:gsLst>
          <a:lin ang="5400000" scaled="0"/>
        </a:gradFill>
      </p:bgPr>
    </p:bg>
    <p:spTree>
      <p:nvGrpSpPr>
        <p:cNvPr id="1" name=""/>
        <p:cNvGrpSpPr/>
        <p:nvPr/>
      </p:nvGrpSpPr>
      <p:grpSpPr>
        <a:xfrm>
          <a:off x="0" y="0"/>
          <a:ext cx="0" cy="0"/>
          <a:chOff x="0" y="0"/>
          <a:chExt cx="0" cy="0"/>
        </a:xfrm>
      </p:grpSpPr>
      <p:sp>
        <p:nvSpPr>
          <p:cNvPr id="119" name="Italian legends and folk tales"/>
          <p:cNvSpPr txBox="1"/>
          <p:nvPr>
            <p:ph type="ctrTitle"/>
          </p:nvPr>
        </p:nvSpPr>
        <p:spPr>
          <a:prstGeom prst="rect">
            <a:avLst/>
          </a:prstGeom>
        </p:spPr>
        <p:txBody>
          <a:bodyPr/>
          <a:lstStyle/>
          <a:p>
            <a:pPr/>
            <a:r>
              <a:t>Italian legends and folk tales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21" name="The devil and the peasant"/>
          <p:cNvSpPr txBox="1"/>
          <p:nvPr>
            <p:ph type="title"/>
          </p:nvPr>
        </p:nvSpPr>
        <p:spPr>
          <a:xfrm>
            <a:off x="952500" y="224510"/>
            <a:ext cx="11099800" cy="2120901"/>
          </a:xfrm>
          <a:prstGeom prst="rect">
            <a:avLst/>
          </a:prstGeom>
        </p:spPr>
        <p:txBody>
          <a:bodyPr/>
          <a:lstStyle>
            <a:lvl1pPr defTabSz="543305">
              <a:defRPr sz="7440">
                <a:solidFill>
                  <a:srgbClr val="000000"/>
                </a:solidFill>
              </a:defRPr>
            </a:lvl1pPr>
          </a:lstStyle>
          <a:p>
            <a:pPr/>
            <a:r>
              <a:t>The devil and the peasant</a:t>
            </a:r>
          </a:p>
        </p:txBody>
      </p:sp>
      <p:sp>
        <p:nvSpPr>
          <p:cNvPr id="122" name="The devil sits on a treasure on the peasants field. When the farmer goes to the devil, he is offered to get the treasure in exchange to give the devil half of the crop for two years. The peasant agrees and says the half above the ground is the devil’s and the half under the ground is his. After the devil agreed the peasant planted turnips. When the devil noticed he got nothing, he said they must do it the other way round the next year. So the next year the farmer grew wheat. In the end the devil returns angrily into earth and the peasant gets the treasure"/>
          <p:cNvSpPr txBox="1"/>
          <p:nvPr>
            <p:ph type="body" sz="half" idx="1"/>
          </p:nvPr>
        </p:nvSpPr>
        <p:spPr>
          <a:xfrm>
            <a:off x="952500" y="1879600"/>
            <a:ext cx="7655644" cy="6286500"/>
          </a:xfrm>
          <a:prstGeom prst="rect">
            <a:avLst/>
          </a:prstGeom>
        </p:spPr>
        <p:txBody>
          <a:bodyPr/>
          <a:lstStyle>
            <a:lvl1pPr marL="0" indent="0" defTabSz="457200">
              <a:spcBef>
                <a:spcPts val="0"/>
              </a:spcBef>
              <a:buSzTx/>
              <a:buNone/>
              <a:defRPr sz="2800">
                <a:solidFill>
                  <a:srgbClr val="000000"/>
                </a:solidFill>
                <a:latin typeface="Helvetica Neue"/>
                <a:ea typeface="Helvetica Neue"/>
                <a:cs typeface="Helvetica Neue"/>
                <a:sym typeface="Helvetica Neue"/>
              </a:defRPr>
            </a:lvl1pPr>
          </a:lstStyle>
          <a:p>
            <a:pPr/>
            <a:r>
              <a:t>The devil sits on a treasure on the peasants field. When the farmer goes to the devil, he is offered to get the treasure in exchange to give the devil half of the crop for two years. The peasant agrees and says the half above the ground is the devil’s and the half under the ground is his. After the devil agreed the peasant planted turnips. When the devil noticed he got nothing, he said they must do it the other way round the next year. So the next year the farmer grew wheat. In the end the devil returns angrily into earth and the peasant gets the treasure </a:t>
            </a:r>
          </a:p>
        </p:txBody>
      </p:sp>
      <p:pic>
        <p:nvPicPr>
          <p:cNvPr id="123" name="Bild" descr="Bild"/>
          <p:cNvPicPr>
            <a:picLocks noChangeAspect="0"/>
          </p:cNvPicPr>
          <p:nvPr/>
        </p:nvPicPr>
        <p:blipFill>
          <a:blip r:embed="rId2">
            <a:extLst/>
          </a:blip>
          <a:stretch>
            <a:fillRect/>
          </a:stretch>
        </p:blipFill>
        <p:spPr>
          <a:xfrm>
            <a:off x="9060814" y="2009386"/>
            <a:ext cx="3456384" cy="5147879"/>
          </a:xfrm>
          <a:prstGeom prst="rect">
            <a:avLst/>
          </a:prstGeom>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25" name="St. George"/>
          <p:cNvSpPr txBox="1"/>
          <p:nvPr>
            <p:ph type="title"/>
          </p:nvPr>
        </p:nvSpPr>
        <p:spPr>
          <a:prstGeom prst="rect">
            <a:avLst/>
          </a:prstGeom>
        </p:spPr>
        <p:txBody>
          <a:bodyPr/>
          <a:lstStyle>
            <a:lvl1pPr>
              <a:defRPr>
                <a:solidFill>
                  <a:srgbClr val="000000"/>
                </a:solidFill>
              </a:defRPr>
            </a:lvl1pPr>
          </a:lstStyle>
          <a:p>
            <a:pPr/>
            <a:r>
              <a:t>St. George</a:t>
            </a:r>
          </a:p>
        </p:txBody>
      </p:sp>
      <p:sp>
        <p:nvSpPr>
          <p:cNvPr id="126" name="Once upon a time a city was attacked by a dragon. To make sure he doesn’t destroy the city, every day a pure girl has to be sacrificed. One day only the king’s daughter was left, and she said she doesn’t want to be treated in a different way than other ladies. At this point God tells his angel St. Michael to find a knight who kills the dragon. Sir George was chosen to kill the dragon and for that he receives a portion which protects him from the dragons breath. But when he hits the dragon with his sword, it brakes. Meanwhile he fights, the peasants decide to join him, even tough  all swords are broken. Sir George asked for help and so St. Michael goes to god a receives a piece of the sun. At this point all swords are recomposing and she sun blinds the dragon and Sir George kills the dragon. For this brave action he receives half of the kingdom and the opportunity of marrying the princess"/>
          <p:cNvSpPr txBox="1"/>
          <p:nvPr>
            <p:ph type="body" idx="1"/>
          </p:nvPr>
        </p:nvSpPr>
        <p:spPr>
          <a:xfrm>
            <a:off x="676454" y="2360762"/>
            <a:ext cx="8273752" cy="6286501"/>
          </a:xfrm>
          <a:prstGeom prst="rect">
            <a:avLst/>
          </a:prstGeom>
        </p:spPr>
        <p:txBody>
          <a:bodyPr/>
          <a:lstStyle>
            <a:lvl1pPr marL="0" indent="0" defTabSz="384047">
              <a:spcBef>
                <a:spcPts val="0"/>
              </a:spcBef>
              <a:buSzTx/>
              <a:buNone/>
              <a:defRPr sz="2351">
                <a:solidFill>
                  <a:srgbClr val="000000"/>
                </a:solidFill>
                <a:latin typeface="Helvetica Neue"/>
                <a:ea typeface="Helvetica Neue"/>
                <a:cs typeface="Helvetica Neue"/>
                <a:sym typeface="Helvetica Neue"/>
              </a:defRPr>
            </a:lvl1pPr>
          </a:lstStyle>
          <a:p>
            <a:pPr/>
            <a:r>
              <a:t>Once upon a time a city was attacked by a dragon. To make sure he doesn’t destroy the city, every day a pure girl has to be sacrificed. One day only the king’s daughter was left, and she said she doesn’t want to be treated in a different way than other ladies. At this point God tells his angel St. Michael to find a knight who kills the dragon. Sir George was chosen to kill the dragon and for that he receives a portion which protects him from the dragons breath. But when he hits the dragon with his sword, it brakes. Meanwhile he fights, the peasants decide to join him, even tough  all swords are broken. Sir George asked for help and so St. Michael goes to god a receives a piece of the sun. At this point all swords are recomposing and she sun blinds the dragon and Sir George kills the dragon. For this brave action he receives half of the kingdom and the opportunity of marrying the princess</a:t>
            </a:r>
          </a:p>
        </p:txBody>
      </p:sp>
      <p:pic>
        <p:nvPicPr>
          <p:cNvPr id="127" name="Bild" descr="Bild"/>
          <p:cNvPicPr>
            <a:picLocks noChangeAspect="1"/>
          </p:cNvPicPr>
          <p:nvPr/>
        </p:nvPicPr>
        <p:blipFill>
          <a:blip r:embed="rId2">
            <a:extLst/>
          </a:blip>
          <a:stretch>
            <a:fillRect/>
          </a:stretch>
        </p:blipFill>
        <p:spPr>
          <a:xfrm>
            <a:off x="6489700" y="4870450"/>
            <a:ext cx="25400" cy="12700"/>
          </a:xfrm>
          <a:prstGeom prst="rect">
            <a:avLst/>
          </a:prstGeom>
          <a:ln w="12700">
            <a:miter lim="400000"/>
          </a:ln>
        </p:spPr>
      </p:pic>
      <p:pic>
        <p:nvPicPr>
          <p:cNvPr id="128" name="Bild" descr="Bild"/>
          <p:cNvPicPr>
            <a:picLocks noChangeAspect="1"/>
          </p:cNvPicPr>
          <p:nvPr/>
        </p:nvPicPr>
        <p:blipFill>
          <a:blip r:embed="rId2">
            <a:extLst/>
          </a:blip>
          <a:stretch>
            <a:fillRect/>
          </a:stretch>
        </p:blipFill>
        <p:spPr>
          <a:xfrm>
            <a:off x="6616700" y="4997450"/>
            <a:ext cx="25400" cy="12700"/>
          </a:xfrm>
          <a:prstGeom prst="rect">
            <a:avLst/>
          </a:prstGeom>
          <a:ln w="12700">
            <a:miter lim="400000"/>
          </a:ln>
        </p:spPr>
      </p:pic>
      <p:pic>
        <p:nvPicPr>
          <p:cNvPr id="129" name="Bild" descr="Bild"/>
          <p:cNvPicPr>
            <a:picLocks noChangeAspect="1"/>
          </p:cNvPicPr>
          <p:nvPr/>
        </p:nvPicPr>
        <p:blipFill>
          <a:blip r:embed="rId2">
            <a:extLst/>
          </a:blip>
          <a:stretch>
            <a:fillRect/>
          </a:stretch>
        </p:blipFill>
        <p:spPr>
          <a:xfrm>
            <a:off x="6743700" y="5124450"/>
            <a:ext cx="25400" cy="12700"/>
          </a:xfrm>
          <a:prstGeom prst="rect">
            <a:avLst/>
          </a:prstGeom>
          <a:ln w="12700">
            <a:miter lim="400000"/>
          </a:ln>
        </p:spPr>
      </p:pic>
      <p:pic>
        <p:nvPicPr>
          <p:cNvPr id="130" name="Bild" descr="Bild"/>
          <p:cNvPicPr>
            <a:picLocks noChangeAspect="0"/>
          </p:cNvPicPr>
          <p:nvPr/>
        </p:nvPicPr>
        <p:blipFill>
          <a:blip r:embed="rId3">
            <a:extLst/>
          </a:blip>
          <a:stretch>
            <a:fillRect/>
          </a:stretch>
        </p:blipFill>
        <p:spPr>
          <a:xfrm>
            <a:off x="9220102" y="2667479"/>
            <a:ext cx="3451793" cy="5202688"/>
          </a:xfrm>
          <a:prstGeom prst="rect">
            <a:avLst/>
          </a:prstGeom>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32" name="Common themes, topics and similarities"/>
          <p:cNvSpPr txBox="1"/>
          <p:nvPr>
            <p:ph type="title"/>
          </p:nvPr>
        </p:nvSpPr>
        <p:spPr>
          <a:prstGeom prst="rect">
            <a:avLst/>
          </a:prstGeom>
        </p:spPr>
        <p:txBody>
          <a:bodyPr/>
          <a:lstStyle>
            <a:lvl1pPr defTabSz="484886">
              <a:defRPr sz="6640">
                <a:solidFill>
                  <a:srgbClr val="000000"/>
                </a:solidFill>
              </a:defRPr>
            </a:lvl1pPr>
          </a:lstStyle>
          <a:p>
            <a:pPr/>
            <a:r>
              <a:t>Common themes, topics and similarities </a:t>
            </a:r>
          </a:p>
        </p:txBody>
      </p:sp>
      <p:sp>
        <p:nvSpPr>
          <p:cNvPr id="133" name="In both stories appear mythical creatures…"/>
          <p:cNvSpPr txBox="1"/>
          <p:nvPr>
            <p:ph type="body" idx="1"/>
          </p:nvPr>
        </p:nvSpPr>
        <p:spPr>
          <a:xfrm>
            <a:off x="952500" y="2597150"/>
            <a:ext cx="11099800" cy="6286500"/>
          </a:xfrm>
          <a:prstGeom prst="rect">
            <a:avLst/>
          </a:prstGeom>
        </p:spPr>
        <p:txBody>
          <a:bodyPr/>
          <a:lstStyle/>
          <a:p>
            <a:pPr>
              <a:defRPr>
                <a:solidFill>
                  <a:srgbClr val="000000"/>
                </a:solidFill>
              </a:defRPr>
            </a:pPr>
            <a:r>
              <a:t>In both stories appear mythical creatures </a:t>
            </a:r>
          </a:p>
          <a:p>
            <a:pPr>
              <a:defRPr>
                <a:solidFill>
                  <a:srgbClr val="000000"/>
                </a:solidFill>
              </a:defRPr>
            </a:pPr>
            <a:r>
              <a:t>The Hero/ Winner always gets a price </a:t>
            </a:r>
          </a:p>
          <a:p>
            <a:pPr>
              <a:defRPr>
                <a:solidFill>
                  <a:srgbClr val="000000"/>
                </a:solidFill>
              </a:defRPr>
            </a:pPr>
            <a:r>
              <a:t>Always a good one and an evil one </a:t>
            </a:r>
          </a:p>
          <a:p>
            <a:pPr>
              <a:defRPr>
                <a:solidFill>
                  <a:srgbClr val="000000"/>
                </a:solidFill>
              </a:defRPr>
            </a:pPr>
            <a:r>
              <a:t>In both legends there is a superstition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35" name="How are the stories told ?"/>
          <p:cNvSpPr txBox="1"/>
          <p:nvPr>
            <p:ph type="title"/>
          </p:nvPr>
        </p:nvSpPr>
        <p:spPr>
          <a:xfrm>
            <a:off x="952500" y="412750"/>
            <a:ext cx="11099800" cy="2120900"/>
          </a:xfrm>
          <a:prstGeom prst="rect">
            <a:avLst/>
          </a:prstGeom>
        </p:spPr>
        <p:txBody>
          <a:bodyPr/>
          <a:lstStyle>
            <a:lvl1pPr defTabSz="554990">
              <a:defRPr sz="7600">
                <a:solidFill>
                  <a:srgbClr val="000000"/>
                </a:solidFill>
              </a:defRPr>
            </a:lvl1pPr>
          </a:lstStyle>
          <a:p>
            <a:pPr/>
            <a:r>
              <a:t>How are the stories told ?</a:t>
            </a:r>
          </a:p>
        </p:txBody>
      </p:sp>
      <p:sp>
        <p:nvSpPr>
          <p:cNvPr id="136" name="The stories are told by a narrator…"/>
          <p:cNvSpPr txBox="1"/>
          <p:nvPr>
            <p:ph type="body" idx="1"/>
          </p:nvPr>
        </p:nvSpPr>
        <p:spPr>
          <a:xfrm>
            <a:off x="952500" y="2146367"/>
            <a:ext cx="11099800" cy="4961673"/>
          </a:xfrm>
          <a:prstGeom prst="rect">
            <a:avLst/>
          </a:prstGeom>
        </p:spPr>
        <p:txBody>
          <a:bodyPr/>
          <a:lstStyle/>
          <a:p>
            <a:pPr marL="443484" indent="-443484" defTabSz="566674">
              <a:spcBef>
                <a:spcPts val="4000"/>
              </a:spcBef>
              <a:defRPr sz="3686">
                <a:solidFill>
                  <a:srgbClr val="000000"/>
                </a:solidFill>
              </a:defRPr>
            </a:pPr>
          </a:p>
          <a:p>
            <a:pPr marL="443484" indent="-443484" defTabSz="566674">
              <a:spcBef>
                <a:spcPts val="4000"/>
              </a:spcBef>
              <a:defRPr sz="3686">
                <a:solidFill>
                  <a:srgbClr val="000000"/>
                </a:solidFill>
              </a:defRPr>
            </a:pPr>
            <a:r>
              <a:t>The stories are told by a narrator  </a:t>
            </a:r>
          </a:p>
          <a:p>
            <a:pPr marL="443484" indent="-443484" defTabSz="566674">
              <a:spcBef>
                <a:spcPts val="4000"/>
              </a:spcBef>
              <a:defRPr sz="3686">
                <a:solidFill>
                  <a:srgbClr val="000000"/>
                </a:solidFill>
              </a:defRPr>
            </a:pPr>
            <a:r>
              <a:t>They are told in dialect and most appear in books</a:t>
            </a:r>
          </a:p>
          <a:p>
            <a:pPr marL="443484" indent="-443484" defTabSz="566674">
              <a:spcBef>
                <a:spcPts val="4000"/>
              </a:spcBef>
              <a:defRPr sz="3686">
                <a:solidFill>
                  <a:srgbClr val="000000"/>
                </a:solidFill>
              </a:defRPr>
            </a:pPr>
            <a:r>
              <a:t>Moreover they are written in a neutral manner</a:t>
            </a:r>
          </a:p>
          <a:p>
            <a:pPr marL="443484" indent="-443484" defTabSz="566674">
              <a:spcBef>
                <a:spcPts val="4000"/>
              </a:spcBef>
              <a:defRPr sz="3686">
                <a:solidFill>
                  <a:srgbClr val="000000"/>
                </a:solidFill>
              </a:defRPr>
            </a:pPr>
            <a:r>
              <a:t>Normally they are headed down orally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38" name="Similarities/ Differences  between all the stories"/>
          <p:cNvSpPr txBox="1"/>
          <p:nvPr>
            <p:ph type="title"/>
          </p:nvPr>
        </p:nvSpPr>
        <p:spPr>
          <a:prstGeom prst="rect">
            <a:avLst/>
          </a:prstGeom>
        </p:spPr>
        <p:txBody>
          <a:bodyPr/>
          <a:lstStyle>
            <a:lvl1pPr>
              <a:defRPr sz="6000">
                <a:solidFill>
                  <a:srgbClr val="000000"/>
                </a:solidFill>
              </a:defRPr>
            </a:lvl1pPr>
          </a:lstStyle>
          <a:p>
            <a:pPr/>
            <a:r>
              <a:t>Similarities/ Differences  between all the stories</a:t>
            </a:r>
          </a:p>
        </p:txBody>
      </p:sp>
      <p:sp>
        <p:nvSpPr>
          <p:cNvPr id="139" name="Sir George is nearly the same in Italy and Spain…"/>
          <p:cNvSpPr txBox="1"/>
          <p:nvPr>
            <p:ph type="body" idx="1"/>
          </p:nvPr>
        </p:nvSpPr>
        <p:spPr>
          <a:prstGeom prst="rect">
            <a:avLst/>
          </a:prstGeom>
        </p:spPr>
        <p:txBody>
          <a:bodyPr/>
          <a:lstStyle/>
          <a:p>
            <a:pPr>
              <a:spcBef>
                <a:spcPts val="2800"/>
              </a:spcBef>
              <a:defRPr>
                <a:solidFill>
                  <a:srgbClr val="000000"/>
                </a:solidFill>
              </a:defRPr>
            </a:pPr>
            <a:r>
              <a:t>Sir George is nearly the same in Italy and Spain</a:t>
            </a:r>
          </a:p>
          <a:p>
            <a:pPr lvl="1">
              <a:spcBef>
                <a:spcPts val="2800"/>
              </a:spcBef>
              <a:defRPr>
                <a:solidFill>
                  <a:srgbClr val="000000"/>
                </a:solidFill>
              </a:defRPr>
            </a:pPr>
            <a:r>
              <a:t>Dragon tries to eat the princess and a knight comes and safes her </a:t>
            </a:r>
          </a:p>
          <a:p>
            <a:pPr lvl="1">
              <a:spcBef>
                <a:spcPts val="2800"/>
              </a:spcBef>
              <a:defRPr>
                <a:solidFill>
                  <a:srgbClr val="000000"/>
                </a:solidFill>
              </a:defRPr>
            </a:pPr>
            <a:r>
              <a:t>Dragon dies in both stories </a:t>
            </a:r>
          </a:p>
          <a:p>
            <a:pPr>
              <a:spcBef>
                <a:spcPts val="2800"/>
              </a:spcBef>
              <a:defRPr>
                <a:solidFill>
                  <a:srgbClr val="000000"/>
                </a:solidFill>
              </a:defRPr>
            </a:pPr>
            <a:r>
              <a:t>In Spain animals were sacrificed first, then the people </a:t>
            </a:r>
          </a:p>
          <a:p>
            <a:pPr>
              <a:spcBef>
                <a:spcPts val="2800"/>
              </a:spcBef>
              <a:defRPr>
                <a:solidFill>
                  <a:srgbClr val="000000"/>
                </a:solidFill>
              </a:defRPr>
            </a:pPr>
            <a:r>
              <a:t>In Hungary women and men were sacrificed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