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>
        <p:scale>
          <a:sx n="90" d="100"/>
          <a:sy n="90" d="100"/>
        </p:scale>
        <p:origin x="121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6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0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0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98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9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8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0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6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90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0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5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49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989C83-012A-47F2-AD5A-54DE5E4B9B6D}" type="datetimeFigureOut">
              <a:rPr lang="de-DE" smtClean="0"/>
              <a:t>18.07.2019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C4DCBE-25E8-40D4-8574-3F6A6922B1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52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5B6E9-DC94-4E01-830C-68C6BC060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Idioms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bodyparts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FA2DA4-D9F7-47E0-995B-DE80FEAA6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17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Spanish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69992"/>
              </p:ext>
            </p:extLst>
          </p:nvPr>
        </p:nvGraphicFramePr>
        <p:xfrm>
          <a:off x="1295400" y="2557463"/>
          <a:ext cx="960120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2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4008474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2433089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Spanish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 de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palma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mi mano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“Eat from my palm hand”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Means that the person that is eating from my palm hand is willing to be at your service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Deixar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-hi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“Leave the skin”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you strive hard to achieve a goal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-hi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trencada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“Have the hand broken”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you have an ability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4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German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23170"/>
              </p:ext>
            </p:extLst>
          </p:nvPr>
        </p:nvGraphicFramePr>
        <p:xfrm>
          <a:off x="1295400" y="2557463"/>
          <a:ext cx="960120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198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2813198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3974809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German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„ Jemanden Feuer unter dem Hintern machen 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„To make fire under somebody’s butt”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middle age if someone didn’t do what he should’ve done, they had to sit on a barrel with hot stones.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„ Die Nase voll haben 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have the nose full”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comes from prisoners that got hit on the nose to make punishment worse.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„ Den Kopf in den Sand stecken 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put the head in the sand”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comes from the colonies, were the Europeans first saw ostriches, which put their heads in the sand, like “I don’t see the danger, so it’s not there”.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11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German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650103"/>
              </p:ext>
            </p:extLst>
          </p:nvPr>
        </p:nvGraphicFramePr>
        <p:xfrm>
          <a:off x="1295400" y="2557463"/>
          <a:ext cx="9601205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198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2813198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3974809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German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„Etwas an den Haaren herbeiziehen“</a:t>
                      </a:r>
                      <a:endParaRPr lang="de-DE" dirty="0"/>
                    </a:p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pull something by the hair”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fisherman, who didn’t catch their fish with a net, got asked if they “pulled the fish out with their hair”.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„Über beide Ohren verliebt sein“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be in love over both ears.”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when you’re drowning and water has reached your ears, you can’t be rescued anymore. It is like being hopelessly in love.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“Hals- und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Beinbruch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„break a leg“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11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Italian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816761"/>
              </p:ext>
            </p:extLst>
          </p:nvPr>
        </p:nvGraphicFramePr>
        <p:xfrm>
          <a:off x="1295400" y="2557463"/>
          <a:ext cx="960120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172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4253023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2146010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Italian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«Mani Fredde cuore caldo.»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„Cold </a:t>
                      </a:r>
                      <a:r>
                        <a:rPr lang="de-DE" dirty="0" err="1"/>
                        <a:t>hands</a:t>
                      </a:r>
                      <a:r>
                        <a:rPr lang="de-DE" dirty="0"/>
                        <a:t> warm </a:t>
                      </a:r>
                      <a:r>
                        <a:rPr lang="de-DE" dirty="0" err="1"/>
                        <a:t>heart</a:t>
                      </a:r>
                      <a:r>
                        <a:rPr lang="de-DE" dirty="0"/>
                        <a:t>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«Avere il pollice verde»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“ I don’t have a green thumb: my plants always die”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«Grossa testa non fa buon cervello.»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big head doesn’t make a good brain.”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11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56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Italian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482351"/>
              </p:ext>
            </p:extLst>
          </p:nvPr>
        </p:nvGraphicFramePr>
        <p:xfrm>
          <a:off x="1295400" y="2557463"/>
          <a:ext cx="9601205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2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4008474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2433089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Italian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«La salute prima di tutto.»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“Health first of all.”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means that physical and mental health comes before any other problem.</a:t>
                      </a:r>
                      <a:r>
                        <a:rPr lang="en-GB" noProof="0" dirty="0"/>
                        <a:t> 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«Mente sana in corpo sano.»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“Healthy mind in a healthy body.”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means that man should not aspire to obtain goods and other values but should be able to achieve only two things: the health of the soul and the health of the body.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comes from the Latin expression ,,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corpore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".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11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Italian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23922"/>
              </p:ext>
            </p:extLst>
          </p:nvPr>
        </p:nvGraphicFramePr>
        <p:xfrm>
          <a:off x="1295400" y="2557463"/>
          <a:ext cx="9601205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2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3189767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3251796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Italian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«Scherzo di mano, scherzo di villano.»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“Joke of a hand, a </a:t>
                      </a:r>
                      <a:r>
                        <a:rPr lang="en-GB" noProof="0" dirty="0" err="1"/>
                        <a:t>villiane</a:t>
                      </a:r>
                      <a:r>
                        <a:rPr lang="en-GB" noProof="0" dirty="0"/>
                        <a:t> joke.”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means that using strong manners and beating someone, even as a joke, is unacceptable for any person considered civil.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«Gettare il sasso e nascondere la Mano.»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“Throw the stone and hide the hand.”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means to pretend nothing and deny having committed an action, negative and harmful to someone.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un batter d‘occhio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„in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blink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53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Hungarian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1058"/>
              </p:ext>
            </p:extLst>
          </p:nvPr>
        </p:nvGraphicFramePr>
        <p:xfrm>
          <a:off x="1295400" y="2557463"/>
          <a:ext cx="960120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423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4199861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2900921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Hungarian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 szem többet lát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eyes see more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Hosszú haj, rövid ész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hair, Short wit /jest -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has Long hair, is stupid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Üres hasnak nem elég a szép szó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 words are not enough to an empty belly.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can‘t satisfy a hungry person with words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Sok kéz hamar kész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hands are quickly ready (with the work).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0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 lábbal kelt fel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“To wake up on the wrong side of bed”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0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falnak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füle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Walls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ears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5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8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Hungarian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158383"/>
              </p:ext>
            </p:extLst>
          </p:nvPr>
        </p:nvGraphicFramePr>
        <p:xfrm>
          <a:off x="1295400" y="2557463"/>
          <a:ext cx="96012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051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3168502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3400652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Hungarian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Szöget ütott a fejébe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 hit a nail into his head. 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set him thinking.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Feni o fogát valamire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whets his teeth on something ‘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very eager to get something!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Akkora a szája, mint a Bécsi kapu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 mouth is as big as the Vienna Gate 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loudmouthed-Vienna gate is a gate at the Castle of Budapest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95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Egyik szemem sír, a másik meg nevet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my eyes sheds tears, the other one laughs. 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[It's happy and sad at the same Time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94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Szemet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szemért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fogßert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tooth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tooth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35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1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EEF5-7FCA-4ABB-8129-6C2CBAC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Spanish</a:t>
            </a:r>
            <a:r>
              <a:rPr lang="de-DE" dirty="0"/>
              <a:t> Idioms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8586856-B538-4F39-A0A3-676B158FE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99709"/>
              </p:ext>
            </p:extLst>
          </p:nvPr>
        </p:nvGraphicFramePr>
        <p:xfrm>
          <a:off x="1295400" y="2557463"/>
          <a:ext cx="960120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42">
                  <a:extLst>
                    <a:ext uri="{9D8B030D-6E8A-4147-A177-3AD203B41FA5}">
                      <a16:colId xmlns:a16="http://schemas.microsoft.com/office/drawing/2014/main" val="555011715"/>
                    </a:ext>
                  </a:extLst>
                </a:gridCol>
                <a:gridCol w="3455581">
                  <a:extLst>
                    <a:ext uri="{9D8B030D-6E8A-4147-A177-3AD203B41FA5}">
                      <a16:colId xmlns:a16="http://schemas.microsoft.com/office/drawing/2014/main" val="3304609395"/>
                    </a:ext>
                  </a:extLst>
                </a:gridCol>
                <a:gridCol w="2985982">
                  <a:extLst>
                    <a:ext uri="{9D8B030D-6E8A-4147-A177-3AD203B41FA5}">
                      <a16:colId xmlns:a16="http://schemas.microsoft.com/office/drawing/2014/main" val="267905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Spanish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idiom</a:t>
                      </a: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Literal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Origin / 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8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Lligar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caps</a:t>
                      </a:r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“Tie heads”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When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you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understand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person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Estirar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braç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màniga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Streach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arm more than the sleeve”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you have an economic problem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 pam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“Don’t come from a palm”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 you are doing something that is no exact, you don’t have to worry about it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8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cap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pardals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“Have the head full of birds”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means that you are making up something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553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872</Words>
  <Application>Microsoft Office PowerPoint</Application>
  <PresentationFormat>Breitbild</PresentationFormat>
  <Paragraphs>122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Idioms about bodyparts</vt:lpstr>
      <vt:lpstr>German Idioms</vt:lpstr>
      <vt:lpstr>German Idioms</vt:lpstr>
      <vt:lpstr>Italian Idioms</vt:lpstr>
      <vt:lpstr>Italian Idioms</vt:lpstr>
      <vt:lpstr>Italian Idioms</vt:lpstr>
      <vt:lpstr>Hungarian Idioms</vt:lpstr>
      <vt:lpstr>Hungarian Idioms</vt:lpstr>
      <vt:lpstr>Spanish Idioms</vt:lpstr>
      <vt:lpstr>Spanish Idioms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about bodyparts</dc:title>
  <dc:creator>Christian Kindl</dc:creator>
  <cp:lastModifiedBy>Christian Kindl</cp:lastModifiedBy>
  <cp:revision>9</cp:revision>
  <dcterms:created xsi:type="dcterms:W3CDTF">2019-07-18T08:44:02Z</dcterms:created>
  <dcterms:modified xsi:type="dcterms:W3CDTF">2019-07-19T09:43:31Z</dcterms:modified>
</cp:coreProperties>
</file>