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33171E-4BA2-A646-8DC7-005100868424}" v="25" dt="2021-01-10T16:28:17.4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2904" y="10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Huettenhofer" userId="S::sarah.huettenhofer@gymwert.onmicrosoft.com::d3f877dc-2beb-4fd0-8e4e-c00740abba5a" providerId="AD" clId="Web-{5E33171E-4BA2-A646-8DC7-005100868424}"/>
    <pc:docChg chg="modSld">
      <pc:chgData name="Sarah Huettenhofer" userId="S::sarah.huettenhofer@gymwert.onmicrosoft.com::d3f877dc-2beb-4fd0-8e4e-c00740abba5a" providerId="AD" clId="Web-{5E33171E-4BA2-A646-8DC7-005100868424}" dt="2021-01-10T16:28:17.493" v="23" actId="20577"/>
      <pc:docMkLst>
        <pc:docMk/>
      </pc:docMkLst>
      <pc:sldChg chg="modSp">
        <pc:chgData name="Sarah Huettenhofer" userId="S::sarah.huettenhofer@gymwert.onmicrosoft.com::d3f877dc-2beb-4fd0-8e4e-c00740abba5a" providerId="AD" clId="Web-{5E33171E-4BA2-A646-8DC7-005100868424}" dt="2021-01-10T16:28:17.493" v="22" actId="20577"/>
        <pc:sldMkLst>
          <pc:docMk/>
          <pc:sldMk cId="937033842" sldId="262"/>
        </pc:sldMkLst>
        <pc:spChg chg="mod">
          <ac:chgData name="Sarah Huettenhofer" userId="S::sarah.huettenhofer@gymwert.onmicrosoft.com::d3f877dc-2beb-4fd0-8e4e-c00740abba5a" providerId="AD" clId="Web-{5E33171E-4BA2-A646-8DC7-005100868424}" dt="2021-01-10T16:28:17.493" v="22" actId="20577"/>
          <ac:spMkLst>
            <pc:docMk/>
            <pc:sldMk cId="937033842" sldId="262"/>
            <ac:spMk id="2" creationId="{E15C5EF7-ABD5-4FFA-8A90-01195A483BC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winkliges Dreiec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/>
              <a:t>Formatvorlage des Untertitelmasters durch Klicken bearbeiten</a:t>
            </a:r>
            <a:endParaRPr kumimoji="0" lang="en-US"/>
          </a:p>
        </p:txBody>
      </p:sp>
      <p:grpSp>
        <p:nvGrpSpPr>
          <p:cNvPr id="2" name="Gruppieren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ihand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ihand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ihand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Gerade Verbindung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029C908-7429-4FE8-8CC6-1A474B487438}" type="datetimeFigureOut">
              <a:rPr lang="de-DE" smtClean="0"/>
              <a:t>10.01.2021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D67EF60-3910-4BFF-B4E1-795F18F0EDFC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9C908-7429-4FE8-8CC6-1A474B487438}" type="datetimeFigureOut">
              <a:rPr lang="de-DE" smtClean="0"/>
              <a:t>10.01.2021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7EF60-3910-4BFF-B4E1-795F18F0EDFC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9C908-7429-4FE8-8CC6-1A474B487438}" type="datetimeFigureOut">
              <a:rPr lang="de-DE" smtClean="0"/>
              <a:t>10.01.2021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7EF60-3910-4BFF-B4E1-795F18F0EDFC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9C908-7429-4FE8-8CC6-1A474B487438}" type="datetimeFigureOut">
              <a:rPr lang="de-DE" smtClean="0"/>
              <a:t>10.01.2021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7EF60-3910-4BFF-B4E1-795F18F0EDFC}" type="slidenum">
              <a:rPr lang="de-DE" smtClean="0"/>
              <a:t>‹#›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9C908-7429-4FE8-8CC6-1A474B487438}" type="datetimeFigureOut">
              <a:rPr lang="de-DE" smtClean="0"/>
              <a:t>10.01.2021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7EF60-3910-4BFF-B4E1-795F18F0EDFC}" type="slidenum">
              <a:rPr lang="de-DE" smtClean="0"/>
              <a:t>‹#›</a:t>
            </a:fld>
            <a:endParaRPr lang="de-DE"/>
          </a:p>
        </p:txBody>
      </p:sp>
      <p:sp>
        <p:nvSpPr>
          <p:cNvPr id="7" name="Eingekerbter Richtungspfei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Eingekerbter Richtungspfei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9C908-7429-4FE8-8CC6-1A474B487438}" type="datetimeFigureOut">
              <a:rPr lang="de-DE" smtClean="0"/>
              <a:t>10.01.2021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7EF60-3910-4BFF-B4E1-795F18F0EDFC}" type="slidenum">
              <a:rPr lang="de-DE" smtClean="0"/>
              <a:t>‹#›</a:t>
            </a:fld>
            <a:endParaRPr lang="de-DE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9C908-7429-4FE8-8CC6-1A474B487438}" type="datetimeFigureOut">
              <a:rPr lang="de-DE" smtClean="0"/>
              <a:t>10.01.2021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7EF60-3910-4BFF-B4E1-795F18F0EDFC}" type="slidenum">
              <a:rPr lang="de-DE" smtClean="0"/>
              <a:t>‹#›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9C908-7429-4FE8-8CC6-1A474B487438}" type="datetimeFigureOut">
              <a:rPr lang="de-DE" smtClean="0"/>
              <a:t>10.01.2021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7EF60-3910-4BFF-B4E1-795F18F0EDFC}" type="slidenum">
              <a:rPr lang="de-DE" smtClean="0"/>
              <a:t>‹#›</a:t>
            </a:fld>
            <a:endParaRPr lang="de-D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9C908-7429-4FE8-8CC6-1A474B487438}" type="datetimeFigureOut">
              <a:rPr lang="de-DE" smtClean="0"/>
              <a:t>10.01.2021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7EF60-3910-4BFF-B4E1-795F18F0EDFC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029C908-7429-4FE8-8CC6-1A474B487438}" type="datetimeFigureOut">
              <a:rPr lang="de-DE" smtClean="0"/>
              <a:t>10.01.2021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7EF60-3910-4BFF-B4E1-795F18F0EDFC}" type="slidenum">
              <a:rPr lang="de-DE" smtClean="0"/>
              <a:t>‹#›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e-DE"/>
              <a:t>Bild durch Klicken auf Symbol hinzufügen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029C908-7429-4FE8-8CC6-1A474B487438}" type="datetimeFigureOut">
              <a:rPr lang="de-DE" smtClean="0"/>
              <a:t>10.01.2021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D67EF60-3910-4BFF-B4E1-795F18F0EDFC}" type="slidenum">
              <a:rPr lang="de-DE" smtClean="0"/>
              <a:t>‹#›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ihand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htwinkliges Dreiec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Gerade Verbindung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ingekerbter Richtungspfei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Eingekerbter Richtungspfei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ihand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/>
              <a:t>Textmasterformat bearbeiten</a:t>
            </a:r>
          </a:p>
          <a:p>
            <a:pPr lvl="1" eaLnBrk="1" latinLnBrk="0" hangingPunct="1"/>
            <a:r>
              <a:rPr kumimoji="0" lang="de-DE"/>
              <a:t>Zweite Ebene</a:t>
            </a:r>
          </a:p>
          <a:p>
            <a:pPr lvl="2" eaLnBrk="1" latinLnBrk="0" hangingPunct="1"/>
            <a:r>
              <a:rPr kumimoji="0" lang="de-DE"/>
              <a:t>Dritte Ebene</a:t>
            </a:r>
          </a:p>
          <a:p>
            <a:pPr lvl="3" eaLnBrk="1" latinLnBrk="0" hangingPunct="1"/>
            <a:r>
              <a:rPr kumimoji="0" lang="de-DE"/>
              <a:t>Vierte Ebene</a:t>
            </a:r>
          </a:p>
          <a:p>
            <a:pPr lvl="4" eaLnBrk="1" latinLnBrk="0" hangingPunct="1"/>
            <a:r>
              <a:rPr kumimoji="0" lang="de-DE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029C908-7429-4FE8-8CC6-1A474B487438}" type="datetimeFigureOut">
              <a:rPr lang="de-DE" smtClean="0"/>
              <a:t>10.01.2021</a:t>
            </a:fld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D67EF60-3910-4BFF-B4E1-795F18F0EDFC}" type="slidenum">
              <a:rPr lang="de-DE" smtClean="0"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sspx.at/de/news-events/news/christi-himmelfahrt-30022" TargetMode="External"/><Relationship Id="rId2" Type="http://schemas.openxmlformats.org/officeDocument/2006/relationships/hyperlink" Target="https://www.augsburger-allgemeine.de/politik/Tag-der-Deutschen-Einheit-2021-Warum-ist-der-3-Oktober-ein-Feiertag-id55555651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unesco.de/sites/default/files/styles/1280w/public/2018-12/007-BY-FRIEDENSFEST-Foto009_Kinderfriedensfest_ChristianMenkel.jpg" TargetMode="External"/><Relationship Id="rId4" Type="http://schemas.openxmlformats.org/officeDocument/2006/relationships/hyperlink" Target="https://www.ndr.de/geschichte/chronologie/haymarket100_v-contentgross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6600" dirty="0"/>
              <a:t>German Holidays</a:t>
            </a:r>
          </a:p>
        </p:txBody>
      </p:sp>
    </p:spTree>
    <p:extLst>
      <p:ext uri="{BB962C8B-B14F-4D97-AF65-F5344CB8AC3E}">
        <p14:creationId xmlns:p14="http://schemas.microsoft.com/office/powerpoint/2010/main" val="1171558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celebrated</a:t>
            </a:r>
            <a:r>
              <a:rPr lang="de-DE" dirty="0"/>
              <a:t> on 3 </a:t>
            </a:r>
            <a:r>
              <a:rPr lang="de-DE" dirty="0" err="1"/>
              <a:t>October</a:t>
            </a:r>
            <a:endParaRPr lang="de-DE" baseline="30000" dirty="0"/>
          </a:p>
          <a:p>
            <a:r>
              <a:rPr lang="en-US" dirty="0"/>
              <a:t>commemorates German reunification in 1990 when the Federal Republic of Germany (West Germany) and the German Democratic Republic (East Germany) were unified</a:t>
            </a:r>
          </a:p>
          <a:p>
            <a:r>
              <a:rPr lang="en-US" dirty="0"/>
              <a:t>is celebrated with a ceremonial act and a citizens' festival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German Unity Day (</a:t>
            </a:r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October)</a:t>
            </a:r>
            <a:br>
              <a:rPr lang="de-DE" dirty="0"/>
            </a:br>
            <a:r>
              <a:rPr lang="de-DE" sz="3600" b="0" dirty="0"/>
              <a:t>-&gt; “Tag der Deutschen Einheit“</a:t>
            </a:r>
          </a:p>
        </p:txBody>
      </p:sp>
      <p:pic>
        <p:nvPicPr>
          <p:cNvPr id="1026" name="Picture 2" descr="Tag der Deutschen Einheit: Warum ist 3. Oktober Feiertag?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011671"/>
            <a:ext cx="4853335" cy="27300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5F151338-B47A-4673-85BC-A1DC6BDEB75B}"/>
              </a:ext>
            </a:extLst>
          </p:cNvPr>
          <p:cNvSpPr txBox="1"/>
          <p:nvPr/>
        </p:nvSpPr>
        <p:spPr>
          <a:xfrm>
            <a:off x="8463582" y="6669360"/>
            <a:ext cx="6480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err="1"/>
              <a:t>image</a:t>
            </a:r>
            <a:r>
              <a:rPr lang="de-DE" sz="800" dirty="0"/>
              <a:t> [1]</a:t>
            </a:r>
          </a:p>
        </p:txBody>
      </p:sp>
    </p:spTree>
    <p:extLst>
      <p:ext uri="{BB962C8B-B14F-4D97-AF65-F5344CB8AC3E}">
        <p14:creationId xmlns:p14="http://schemas.microsoft.com/office/powerpoint/2010/main" val="30480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celebrated 39 days after Easter</a:t>
            </a:r>
          </a:p>
          <a:p>
            <a:r>
              <a:rPr lang="en-US" dirty="0"/>
              <a:t>commemorates the Christian belief of the bodily Ascension of Jesus into heaven</a:t>
            </a:r>
          </a:p>
          <a:p>
            <a:r>
              <a:rPr lang="en-US" dirty="0"/>
              <a:t>is one of the ecumenical feasts of Christian churches, ranking with the feasts of the Passion, of Easter, and Pentecost.</a:t>
            </a:r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/>
              <a:t>Feast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Ascension</a:t>
            </a:r>
            <a:br>
              <a:rPr lang="de-DE" dirty="0"/>
            </a:br>
            <a:r>
              <a:rPr lang="de-DE" sz="3600" b="0" dirty="0"/>
              <a:t>-&gt; “Christi Himmelfahrt“</a:t>
            </a:r>
          </a:p>
        </p:txBody>
      </p:sp>
      <p:pic>
        <p:nvPicPr>
          <p:cNvPr id="2050" name="Picture 2" descr="Christi Himmelfahrt - Distrikt Österrei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149080"/>
            <a:ext cx="4572000" cy="2571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E83D81FF-E0C6-48B2-9A5D-A4809F499F87}"/>
              </a:ext>
            </a:extLst>
          </p:cNvPr>
          <p:cNvSpPr txBox="1"/>
          <p:nvPr/>
        </p:nvSpPr>
        <p:spPr>
          <a:xfrm>
            <a:off x="8463582" y="6669360"/>
            <a:ext cx="6480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err="1"/>
              <a:t>image</a:t>
            </a:r>
            <a:r>
              <a:rPr lang="de-DE" sz="800" dirty="0"/>
              <a:t> [2]</a:t>
            </a:r>
          </a:p>
        </p:txBody>
      </p:sp>
    </p:spTree>
    <p:extLst>
      <p:ext uri="{BB962C8B-B14F-4D97-AF65-F5344CB8AC3E}">
        <p14:creationId xmlns:p14="http://schemas.microsoft.com/office/powerpoint/2010/main" val="1003485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origin: 1</a:t>
            </a:r>
            <a:r>
              <a:rPr lang="en-US" baseline="30000" dirty="0"/>
              <a:t>st</a:t>
            </a:r>
            <a:r>
              <a:rPr lang="en-US" dirty="0"/>
              <a:t> May 1886 massive strikes and demand for eight-hours workday</a:t>
            </a:r>
          </a:p>
          <a:p>
            <a:r>
              <a:rPr lang="en-US" dirty="0"/>
              <a:t>holiday lost its meaning of protesting for better working conditions</a:t>
            </a:r>
          </a:p>
          <a:p>
            <a:r>
              <a:rPr lang="en-US" dirty="0"/>
              <a:t>today: this day is primarily used as free time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Labor Day (</a:t>
            </a: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May)</a:t>
            </a:r>
            <a:br>
              <a:rPr lang="de-DE" dirty="0"/>
            </a:br>
            <a:r>
              <a:rPr lang="de-DE" sz="3600" b="0" dirty="0"/>
              <a:t>-&gt; “Tag der Arbeit“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FCDCD383-1B01-42C6-AECB-DEF9617F5D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4020183"/>
            <a:ext cx="4815535" cy="27129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4235DB2D-61DC-4E2D-9BE5-76347413C675}"/>
              </a:ext>
            </a:extLst>
          </p:cNvPr>
          <p:cNvSpPr txBox="1"/>
          <p:nvPr/>
        </p:nvSpPr>
        <p:spPr>
          <a:xfrm>
            <a:off x="8463582" y="6669360"/>
            <a:ext cx="6480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err="1"/>
              <a:t>image</a:t>
            </a:r>
            <a:r>
              <a:rPr lang="de-DE" sz="800" dirty="0"/>
              <a:t> [3]</a:t>
            </a:r>
          </a:p>
        </p:txBody>
      </p:sp>
    </p:spTree>
    <p:extLst>
      <p:ext uri="{BB962C8B-B14F-4D97-AF65-F5344CB8AC3E}">
        <p14:creationId xmlns:p14="http://schemas.microsoft.com/office/powerpoint/2010/main" val="3989311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commemorates the parity of the city of Augsburg as well as the tradition of handling conflicts peacefully ever since the signing of the </a:t>
            </a:r>
            <a:r>
              <a:rPr lang="en-GB" dirty="0" err="1"/>
              <a:t>Augsburger</a:t>
            </a:r>
            <a:r>
              <a:rPr lang="en-GB" dirty="0"/>
              <a:t> Religious Peace agreement</a:t>
            </a:r>
          </a:p>
          <a:p>
            <a:r>
              <a:rPr lang="en-GB" dirty="0"/>
              <a:t>only celebrated locally in the city of Augsburg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07504" y="274638"/>
            <a:ext cx="9036496" cy="1143000"/>
          </a:xfrm>
        </p:spPr>
        <p:txBody>
          <a:bodyPr>
            <a:normAutofit fontScale="90000"/>
          </a:bodyPr>
          <a:lstStyle/>
          <a:p>
            <a:r>
              <a:rPr lang="de-DE" dirty="0"/>
              <a:t>Augsburger Peace Festival (</a:t>
            </a:r>
            <a:r>
              <a:rPr lang="en-US" dirty="0"/>
              <a:t>8</a:t>
            </a:r>
            <a:r>
              <a:rPr lang="en-US" baseline="30000" dirty="0"/>
              <a:t>th</a:t>
            </a:r>
            <a:r>
              <a:rPr lang="en-US" dirty="0"/>
              <a:t> August)</a:t>
            </a:r>
            <a:br>
              <a:rPr lang="de-DE" dirty="0"/>
            </a:br>
            <a:r>
              <a:rPr lang="de-DE" sz="3600" b="0" dirty="0"/>
              <a:t>-&gt; “Augsburger Friedensfest“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A56433C8-3802-44E5-B840-46FCBA2C7B6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3789040"/>
            <a:ext cx="4355638" cy="29026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34A65009-35B7-4C97-A146-13900CC29A5D}"/>
              </a:ext>
            </a:extLst>
          </p:cNvPr>
          <p:cNvSpPr txBox="1"/>
          <p:nvPr/>
        </p:nvSpPr>
        <p:spPr>
          <a:xfrm>
            <a:off x="8463582" y="6669360"/>
            <a:ext cx="6480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err="1"/>
              <a:t>image</a:t>
            </a:r>
            <a:r>
              <a:rPr lang="de-DE" sz="800" dirty="0"/>
              <a:t> [4]</a:t>
            </a:r>
          </a:p>
        </p:txBody>
      </p:sp>
    </p:spTree>
    <p:extLst>
      <p:ext uri="{BB962C8B-B14F-4D97-AF65-F5344CB8AC3E}">
        <p14:creationId xmlns:p14="http://schemas.microsoft.com/office/powerpoint/2010/main" val="2146288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E15C5EF7-ABD5-4FFA-8A90-01195A483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anchor="t">
            <a:normAutofit/>
          </a:bodyPr>
          <a:lstStyle/>
          <a:p>
            <a:pPr indent="-255905"/>
            <a:r>
              <a:rPr lang="de-DE" sz="1400" dirty="0" err="1"/>
              <a:t>image</a:t>
            </a:r>
            <a:r>
              <a:rPr lang="de-DE" sz="1400" dirty="0"/>
              <a:t> [1]: </a:t>
            </a:r>
            <a:r>
              <a:rPr lang="de-DE" sz="700" dirty="0">
                <a:hlinkClick r:id="rId2"/>
              </a:rPr>
              <a:t>https://www.augsburger-allgemeine.de/politik/Tag-der-Deutschen-Einheit-2021-Warum-ist-der-3-Oktober-ein-Feiertag-id55555651.html</a:t>
            </a:r>
            <a:r>
              <a:rPr lang="de-DE" sz="700" dirty="0"/>
              <a:t> </a:t>
            </a:r>
            <a:endParaRPr lang="en-US" sz="700" dirty="0"/>
          </a:p>
          <a:p>
            <a:pPr indent="-255905"/>
            <a:r>
              <a:rPr lang="de-DE" sz="1400" dirty="0" err="1"/>
              <a:t>image</a:t>
            </a:r>
            <a:r>
              <a:rPr lang="de-DE" sz="1400" dirty="0"/>
              <a:t> [2]:</a:t>
            </a:r>
            <a:r>
              <a:rPr lang="de-DE" sz="1400" dirty="0">
                <a:ea typeface="+mn-lt"/>
                <a:cs typeface="+mn-lt"/>
              </a:rPr>
              <a:t> </a:t>
            </a:r>
            <a:r>
              <a:rPr lang="de-DE" sz="700" dirty="0">
                <a:ea typeface="+mn-lt"/>
                <a:cs typeface="+mn-lt"/>
                <a:hlinkClick r:id="rId3"/>
              </a:rPr>
              <a:t>https</a:t>
            </a:r>
            <a:r>
              <a:rPr lang="de-DE" sz="700" dirty="0">
                <a:hlinkClick r:id="rId3"/>
              </a:rPr>
              <a:t>://www.fsspx</a:t>
            </a:r>
            <a:r>
              <a:rPr lang="de-DE" sz="700" dirty="0">
                <a:ea typeface="+mn-lt"/>
                <a:cs typeface="+mn-lt"/>
                <a:hlinkClick r:id="rId3"/>
              </a:rPr>
              <a:t>.at/de/news-events/news/christi-himmelfahrt-30022</a:t>
            </a:r>
            <a:r>
              <a:rPr lang="de-DE" sz="700" dirty="0">
                <a:ea typeface="+mn-lt"/>
                <a:cs typeface="+mn-lt"/>
              </a:rPr>
              <a:t> </a:t>
            </a:r>
          </a:p>
          <a:p>
            <a:pPr indent="-255905"/>
            <a:r>
              <a:rPr lang="de-DE" sz="1400" dirty="0" err="1"/>
              <a:t>image</a:t>
            </a:r>
            <a:r>
              <a:rPr lang="de-DE" sz="1400" dirty="0"/>
              <a:t> [3]: </a:t>
            </a:r>
            <a:r>
              <a:rPr lang="de-DE" sz="700" dirty="0">
                <a:hlinkClick r:id="rId4"/>
              </a:rPr>
              <a:t>https://www.ndr.de/geschichte/chronologie/haymarket100_v-contentgross.jpg</a:t>
            </a:r>
            <a:r>
              <a:rPr lang="de-DE" sz="700" dirty="0"/>
              <a:t> </a:t>
            </a:r>
            <a:endParaRPr lang="de-DE" sz="700" dirty="0">
              <a:cs typeface="Lucida Sans Unicode"/>
            </a:endParaRPr>
          </a:p>
          <a:p>
            <a:pPr indent="-255905"/>
            <a:r>
              <a:rPr lang="de-DE" sz="1400" dirty="0" err="1"/>
              <a:t>image</a:t>
            </a:r>
            <a:r>
              <a:rPr lang="de-DE" sz="1400" dirty="0"/>
              <a:t> [4]: </a:t>
            </a:r>
            <a:r>
              <a:rPr lang="de-DE" sz="700" dirty="0">
                <a:hlinkClick r:id="rId5"/>
              </a:rPr>
              <a:t>https://www.unesco.de/sites/default/files/styles/1280w/public/2018-12/007-BY-FRIEDENSFEST-Foto009_Kinderfriedensfest_ChristianMenkel.jpg</a:t>
            </a:r>
            <a:r>
              <a:rPr lang="de-DE" sz="700" dirty="0"/>
              <a:t> </a:t>
            </a:r>
            <a:endParaRPr lang="de-DE" sz="700" dirty="0">
              <a:cs typeface="Lucida Sans Unicode"/>
            </a:endParaRPr>
          </a:p>
          <a:p>
            <a:pPr marL="109220" indent="0">
              <a:buNone/>
            </a:pPr>
            <a:endParaRPr lang="de-DE" dirty="0">
              <a:cs typeface="Lucida Sans Unicode"/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9DDA7049-C28D-4AA8-AA75-785649863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Sources:</a:t>
            </a:r>
          </a:p>
        </p:txBody>
      </p:sp>
    </p:spTree>
    <p:extLst>
      <p:ext uri="{BB962C8B-B14F-4D97-AF65-F5344CB8AC3E}">
        <p14:creationId xmlns:p14="http://schemas.microsoft.com/office/powerpoint/2010/main" val="9370338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imos">
  <a:themeElements>
    <a:clrScheme name="Stro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Deimo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Deimo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280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Deimos</vt:lpstr>
      <vt:lpstr>German Holidays</vt:lpstr>
      <vt:lpstr>German Unity Day (3rd October) -&gt; “Tag der Deutschen Einheit“</vt:lpstr>
      <vt:lpstr>Feast of the Ascension -&gt; “Christi Himmelfahrt“</vt:lpstr>
      <vt:lpstr>Labor Day (1st May) -&gt; “Tag der Arbeit“</vt:lpstr>
      <vt:lpstr>Augsburger Peace Festival (8th August) -&gt; “Augsburger Friedensfest“</vt:lpstr>
      <vt:lpstr>Sources: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Holidays</dc:title>
  <dc:creator>Sarah Hüttenhofer</dc:creator>
  <cp:lastModifiedBy>Felix Behammer</cp:lastModifiedBy>
  <cp:revision>17</cp:revision>
  <dcterms:created xsi:type="dcterms:W3CDTF">2020-12-21T22:58:44Z</dcterms:created>
  <dcterms:modified xsi:type="dcterms:W3CDTF">2021-01-10T16:28:17Z</dcterms:modified>
</cp:coreProperties>
</file>