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60"/>
  </p:normalViewPr>
  <p:slideViewPr>
    <p:cSldViewPr>
      <p:cViewPr varScale="1">
        <p:scale>
          <a:sx n="91" d="100"/>
          <a:sy n="91" d="100"/>
        </p:scale>
        <p:origin x="-780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4B0AD-B81F-4299-B75F-6834913F1026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5840C3-A8F1-41D4-BC93-B2432428A8A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Christianity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</a:t>
            </a:r>
            <a:r>
              <a:rPr lang="it-IT" dirty="0" err="1"/>
              <a:t>normal</a:t>
            </a:r>
            <a:r>
              <a:rPr lang="it-IT" dirty="0"/>
              <a:t> life)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34"/>
            <a:ext cx="3143272" cy="44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Daily</a:t>
            </a:r>
            <a:r>
              <a:rPr lang="it-IT" dirty="0"/>
              <a:t> life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normal</a:t>
            </a:r>
            <a:r>
              <a:rPr lang="it-IT" dirty="0"/>
              <a:t> life </a:t>
            </a:r>
            <a:r>
              <a:rPr lang="it-IT" dirty="0" err="1"/>
              <a:t>because</a:t>
            </a:r>
            <a:r>
              <a:rPr lang="it-IT" dirty="0"/>
              <a:t> people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fight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lives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time</a:t>
            </a:r>
            <a:r>
              <a:rPr lang="it-IT" dirty="0"/>
              <a:t>.</a:t>
            </a:r>
          </a:p>
          <a:p>
            <a:r>
              <a:rPr lang="it-IT" dirty="0"/>
              <a:t>The life </a:t>
            </a:r>
            <a:r>
              <a:rPr lang="it-IT" dirty="0" err="1"/>
              <a:t>for</a:t>
            </a:r>
            <a:r>
              <a:rPr lang="it-IT" dirty="0"/>
              <a:t> a teen living in a </a:t>
            </a:r>
            <a:r>
              <a:rPr lang="it-IT" dirty="0" err="1"/>
              <a:t>poor</a:t>
            </a:r>
            <a:r>
              <a:rPr lang="it-IT" dirty="0"/>
              <a:t> family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really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the life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living in a </a:t>
            </a:r>
            <a:r>
              <a:rPr lang="it-IT" dirty="0" err="1"/>
              <a:t>rich</a:t>
            </a:r>
            <a:r>
              <a:rPr lang="it-IT" dirty="0"/>
              <a:t>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Free </a:t>
            </a:r>
            <a:r>
              <a:rPr lang="it-IT" dirty="0" err="1"/>
              <a:t>time</a:t>
            </a:r>
            <a:r>
              <a:rPr lang="it-IT" dirty="0"/>
              <a:t> </a:t>
            </a:r>
            <a:r>
              <a:rPr lang="it-IT" dirty="0" err="1"/>
              <a:t>activities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9986" y="1506039"/>
            <a:ext cx="8229600" cy="3291840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amount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free </a:t>
            </a:r>
            <a:r>
              <a:rPr lang="it-IT" dirty="0" err="1"/>
              <a:t>time</a:t>
            </a:r>
            <a:r>
              <a:rPr lang="it-IT" dirty="0"/>
              <a:t> and 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leisure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depended</a:t>
            </a:r>
            <a:r>
              <a:rPr lang="it-IT" dirty="0"/>
              <a:t> on the </a:t>
            </a:r>
            <a:r>
              <a:rPr lang="it-IT" dirty="0" err="1"/>
              <a:t>rank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family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2648" y="2454955"/>
            <a:ext cx="2286016" cy="205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0143" y="2439079"/>
            <a:ext cx="28416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Influence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Christianity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Faith</a:t>
            </a:r>
            <a:r>
              <a:rPr lang="it-IT" dirty="0"/>
              <a:t> and the </a:t>
            </a:r>
            <a:r>
              <a:rPr lang="it-IT" dirty="0" err="1"/>
              <a:t>practice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religious</a:t>
            </a:r>
            <a:r>
              <a:rPr lang="it-IT" dirty="0"/>
              <a:t> </a:t>
            </a:r>
            <a:r>
              <a:rPr lang="it-IT" dirty="0" err="1"/>
              <a:t>ritual</a:t>
            </a:r>
            <a:r>
              <a:rPr lang="it-IT" dirty="0"/>
              <a:t> </a:t>
            </a:r>
            <a:r>
              <a:rPr lang="it-IT" dirty="0" err="1"/>
              <a:t>took</a:t>
            </a:r>
            <a:r>
              <a:rPr lang="it-IT" dirty="0"/>
              <a:t> a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place</a:t>
            </a:r>
            <a:r>
              <a:rPr lang="it-IT" dirty="0"/>
              <a:t> in the </a:t>
            </a:r>
            <a:r>
              <a:rPr lang="it-IT" dirty="0" err="1"/>
              <a:t>everyday</a:t>
            </a:r>
            <a:r>
              <a:rPr lang="it-IT" dirty="0"/>
              <a:t> life </a:t>
            </a:r>
          </a:p>
          <a:p>
            <a:r>
              <a:rPr lang="it-IT" dirty="0"/>
              <a:t> </a:t>
            </a:r>
            <a:r>
              <a:rPr lang="it-IT" dirty="0" err="1"/>
              <a:t>Praying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saying</a:t>
            </a:r>
            <a:r>
              <a:rPr lang="it-IT" dirty="0"/>
              <a:t> </a:t>
            </a:r>
            <a:r>
              <a:rPr lang="it-IT" dirty="0" err="1"/>
              <a:t>grace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integral</a:t>
            </a:r>
            <a:r>
              <a:rPr lang="it-IT" dirty="0"/>
              <a:t> part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daily</a:t>
            </a:r>
            <a:r>
              <a:rPr lang="it-IT" dirty="0"/>
              <a:t> 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Comparison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life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Today</a:t>
            </a:r>
            <a:r>
              <a:rPr lang="it-IT" dirty="0"/>
              <a:t> </a:t>
            </a:r>
            <a:r>
              <a:rPr lang="it-IT" dirty="0" err="1"/>
              <a:t>everyone</a:t>
            </a:r>
            <a:r>
              <a:rPr lang="it-IT" dirty="0"/>
              <a:t> </a:t>
            </a:r>
            <a:r>
              <a:rPr lang="it-IT" dirty="0" err="1"/>
              <a:t>goes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school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the </a:t>
            </a:r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dirty="0" err="1"/>
              <a:t>ones</a:t>
            </a:r>
            <a:endParaRPr lang="it-IT" dirty="0"/>
          </a:p>
          <a:p>
            <a:r>
              <a:rPr lang="it-IT" dirty="0" err="1"/>
              <a:t>Christianity</a:t>
            </a:r>
            <a:r>
              <a:rPr lang="it-IT" dirty="0"/>
              <a:t> </a:t>
            </a:r>
            <a:r>
              <a:rPr lang="it-IT" dirty="0" err="1"/>
              <a:t>isn</a:t>
            </a:r>
            <a:r>
              <a:rPr lang="it-IT" dirty="0"/>
              <a:t>’t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 smtClean="0"/>
              <a:t>today</a:t>
            </a:r>
            <a:r>
              <a:rPr lang="it-IT" smtClean="0"/>
              <a:t> as</a:t>
            </a:r>
            <a:r>
              <a:rPr lang="it-IT" dirty="0" smtClean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in the Middle </a:t>
            </a:r>
            <a:r>
              <a:rPr lang="it-IT" dirty="0" err="1"/>
              <a:t>Age</a:t>
            </a:r>
            <a:endParaRPr lang="it-IT" dirty="0"/>
          </a:p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much</a:t>
            </a:r>
            <a:r>
              <a:rPr lang="it-IT" dirty="0"/>
              <a:t> more </a:t>
            </a:r>
            <a:r>
              <a:rPr lang="it-IT" dirty="0" err="1"/>
              <a:t>leisure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and </a:t>
            </a:r>
            <a:r>
              <a:rPr lang="it-IT" dirty="0" err="1"/>
              <a:t>games</a:t>
            </a:r>
            <a:r>
              <a:rPr lang="it-IT" dirty="0"/>
              <a:t>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</a:t>
            </a:r>
            <a:r>
              <a:rPr lang="it-IT" dirty="0" err="1"/>
              <a:t>poorer</a:t>
            </a:r>
            <a:r>
              <a:rPr lang="it-IT" dirty="0"/>
              <a:t> people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earlier</a:t>
            </a:r>
            <a:endParaRPr lang="it-IT" dirty="0"/>
          </a:p>
          <a:p>
            <a:r>
              <a:rPr lang="it-IT" dirty="0"/>
              <a:t>People </a:t>
            </a:r>
            <a:r>
              <a:rPr lang="it-IT" dirty="0" err="1"/>
              <a:t>now</a:t>
            </a:r>
            <a:r>
              <a:rPr lang="it-IT" dirty="0"/>
              <a:t> are a </a:t>
            </a:r>
            <a:r>
              <a:rPr lang="it-IT" dirty="0" err="1"/>
              <a:t>lot</a:t>
            </a:r>
            <a:r>
              <a:rPr lang="it-IT" dirty="0"/>
              <a:t> </a:t>
            </a:r>
            <a:r>
              <a:rPr lang="it-IT" dirty="0" err="1"/>
              <a:t>healthier</a:t>
            </a:r>
            <a:r>
              <a:rPr lang="it-IT" dirty="0"/>
              <a:t> and </a:t>
            </a:r>
            <a:r>
              <a:rPr lang="it-IT" dirty="0" err="1"/>
              <a:t>there</a:t>
            </a:r>
            <a:r>
              <a:rPr lang="it-IT" dirty="0"/>
              <a:t> are far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diseases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in the </a:t>
            </a:r>
            <a:r>
              <a:rPr lang="it-IT" dirty="0" err="1"/>
              <a:t>past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Credits</a:t>
            </a:r>
            <a:r>
              <a:rPr lang="it-IT" dirty="0"/>
              <a:t>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err="1"/>
              <a:t>-Chieppa</a:t>
            </a:r>
            <a:r>
              <a:rPr lang="it-IT" dirty="0"/>
              <a:t> Annarita</a:t>
            </a:r>
          </a:p>
          <a:p>
            <a:pPr>
              <a:buNone/>
            </a:pPr>
            <a:r>
              <a:rPr lang="it-IT" dirty="0" err="1"/>
              <a:t>-Civita</a:t>
            </a:r>
            <a:r>
              <a:rPr lang="it-IT" dirty="0"/>
              <a:t> Armando</a:t>
            </a:r>
          </a:p>
          <a:p>
            <a:pPr>
              <a:buNone/>
            </a:pPr>
            <a:r>
              <a:rPr lang="it-IT" dirty="0" err="1"/>
              <a:t>-Testini</a:t>
            </a:r>
            <a:r>
              <a:rPr lang="it-IT" dirty="0"/>
              <a:t> Vincenzo</a:t>
            </a:r>
          </a:p>
          <a:p>
            <a:pPr>
              <a:buNone/>
            </a:pPr>
            <a:r>
              <a:rPr lang="it-IT" dirty="0"/>
              <a:t>-Claudia </a:t>
            </a:r>
            <a:r>
              <a:rPr lang="it-IT" dirty="0" err="1"/>
              <a:t>Roldan</a:t>
            </a:r>
            <a:endParaRPr lang="it-IT" dirty="0"/>
          </a:p>
          <a:p>
            <a:pPr>
              <a:buNone/>
            </a:pPr>
            <a:r>
              <a:rPr lang="it-IT" dirty="0" err="1"/>
              <a:t>-Kindl</a:t>
            </a:r>
            <a:r>
              <a:rPr lang="it-IT" dirty="0"/>
              <a:t> Christian</a:t>
            </a:r>
          </a:p>
          <a:p>
            <a:pPr>
              <a:buNone/>
            </a:pPr>
            <a:r>
              <a:rPr lang="it-IT" dirty="0" err="1"/>
              <a:t>-Aina</a:t>
            </a:r>
            <a:r>
              <a:rPr lang="it-IT" dirty="0"/>
              <a:t> </a:t>
            </a:r>
            <a:r>
              <a:rPr lang="it-IT" dirty="0" err="1"/>
              <a:t>Maynou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176</Words>
  <Application>Microsoft Office PowerPoint</Application>
  <PresentationFormat>Presentazione su schermo (16:9)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Christianity  (normal life)</vt:lpstr>
      <vt:lpstr>Daily life</vt:lpstr>
      <vt:lpstr>Free time activities</vt:lpstr>
      <vt:lpstr>Influence of the Christianity</vt:lpstr>
      <vt:lpstr>Comparison with our life </vt:lpstr>
      <vt:lpstr>Credits: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 (normal life)</dc:title>
  <dc:creator>liceo nuzzi</dc:creator>
  <cp:lastModifiedBy>Alunno10</cp:lastModifiedBy>
  <cp:revision>10</cp:revision>
  <dcterms:created xsi:type="dcterms:W3CDTF">2019-02-13T13:08:10Z</dcterms:created>
  <dcterms:modified xsi:type="dcterms:W3CDTF">2019-02-15T10:01:48Z</dcterms:modified>
</cp:coreProperties>
</file>