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65" r:id="rId5"/>
    <p:sldId id="267" r:id="rId6"/>
    <p:sldId id="268" r:id="rId7"/>
    <p:sldId id="269" r:id="rId8"/>
    <p:sldId id="270" r:id="rId9"/>
    <p:sldId id="263" r:id="rId10"/>
    <p:sldId id="271" r:id="rId11"/>
    <p:sldId id="262" r:id="rId12"/>
    <p:sldId id="264" r:id="rId13"/>
    <p:sldId id="272" r:id="rId1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4BCC2C9-DF1D-46D7-826A-4B9E6F97506F}"/>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D68A33BE-3958-474D-88AE-ED9CA0CDB0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F5BF00E9-B5A1-4BC8-A610-295DF6369A6B}"/>
              </a:ext>
            </a:extLst>
          </p:cNvPr>
          <p:cNvSpPr>
            <a:spLocks noGrp="1"/>
          </p:cNvSpPr>
          <p:nvPr>
            <p:ph type="dt" sz="half" idx="10"/>
          </p:nvPr>
        </p:nvSpPr>
        <p:spPr/>
        <p:txBody>
          <a:bodyPr/>
          <a:lstStyle/>
          <a:p>
            <a:fld id="{CACEFD5A-6C4F-487A-8D33-04E67BBE289D}" type="datetimeFigureOut">
              <a:rPr lang="hu-HU" smtClean="0"/>
              <a:t>2020. 11. 13.</a:t>
            </a:fld>
            <a:endParaRPr lang="hu-HU" dirty="0"/>
          </a:p>
        </p:txBody>
      </p:sp>
      <p:sp>
        <p:nvSpPr>
          <p:cNvPr id="5" name="Élőláb helye 4">
            <a:extLst>
              <a:ext uri="{FF2B5EF4-FFF2-40B4-BE49-F238E27FC236}">
                <a16:creationId xmlns:a16="http://schemas.microsoft.com/office/drawing/2014/main" id="{37232EF4-3361-4363-9812-4CFA07D65D24}"/>
              </a:ext>
            </a:extLst>
          </p:cNvPr>
          <p:cNvSpPr>
            <a:spLocks noGrp="1"/>
          </p:cNvSpPr>
          <p:nvPr>
            <p:ph type="ftr" sz="quarter" idx="11"/>
          </p:nvPr>
        </p:nvSpPr>
        <p:spPr/>
        <p:txBody>
          <a:bodyPr/>
          <a:lstStyle/>
          <a:p>
            <a:endParaRPr lang="hu-HU" dirty="0"/>
          </a:p>
        </p:txBody>
      </p:sp>
      <p:sp>
        <p:nvSpPr>
          <p:cNvPr id="6" name="Dia számának helye 5">
            <a:extLst>
              <a:ext uri="{FF2B5EF4-FFF2-40B4-BE49-F238E27FC236}">
                <a16:creationId xmlns:a16="http://schemas.microsoft.com/office/drawing/2014/main" id="{943D02D3-AD6B-475F-9A5E-ED9FDAE1DF25}"/>
              </a:ext>
            </a:extLst>
          </p:cNvPr>
          <p:cNvSpPr>
            <a:spLocks noGrp="1"/>
          </p:cNvSpPr>
          <p:nvPr>
            <p:ph type="sldNum" sz="quarter" idx="12"/>
          </p:nvPr>
        </p:nvSpPr>
        <p:spPr/>
        <p:txBody>
          <a:bodyPr/>
          <a:lstStyle/>
          <a:p>
            <a:fld id="{4388BD62-DD51-43CA-8F20-611B608CB184}" type="slidenum">
              <a:rPr lang="hu-HU" smtClean="0"/>
              <a:t>‹#›</a:t>
            </a:fld>
            <a:endParaRPr lang="hu-HU" dirty="0"/>
          </a:p>
        </p:txBody>
      </p:sp>
    </p:spTree>
    <p:extLst>
      <p:ext uri="{BB962C8B-B14F-4D97-AF65-F5344CB8AC3E}">
        <p14:creationId xmlns:p14="http://schemas.microsoft.com/office/powerpoint/2010/main" val="2540314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78330C3-5244-4EF5-8B23-784691334EED}"/>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1CD7526C-A960-4999-BCE2-7D96281ED3D7}"/>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49654AF-F280-48C7-9F34-719C9BB0CE66}"/>
              </a:ext>
            </a:extLst>
          </p:cNvPr>
          <p:cNvSpPr>
            <a:spLocks noGrp="1"/>
          </p:cNvSpPr>
          <p:nvPr>
            <p:ph type="dt" sz="half" idx="10"/>
          </p:nvPr>
        </p:nvSpPr>
        <p:spPr/>
        <p:txBody>
          <a:bodyPr/>
          <a:lstStyle/>
          <a:p>
            <a:fld id="{CACEFD5A-6C4F-487A-8D33-04E67BBE289D}" type="datetimeFigureOut">
              <a:rPr lang="hu-HU" smtClean="0"/>
              <a:t>2020. 11. 13.</a:t>
            </a:fld>
            <a:endParaRPr lang="hu-HU" dirty="0"/>
          </a:p>
        </p:txBody>
      </p:sp>
      <p:sp>
        <p:nvSpPr>
          <p:cNvPr id="5" name="Élőláb helye 4">
            <a:extLst>
              <a:ext uri="{FF2B5EF4-FFF2-40B4-BE49-F238E27FC236}">
                <a16:creationId xmlns:a16="http://schemas.microsoft.com/office/drawing/2014/main" id="{AA9BB235-FC85-476E-9F76-B2BAA07883AE}"/>
              </a:ext>
            </a:extLst>
          </p:cNvPr>
          <p:cNvSpPr>
            <a:spLocks noGrp="1"/>
          </p:cNvSpPr>
          <p:nvPr>
            <p:ph type="ftr" sz="quarter" idx="11"/>
          </p:nvPr>
        </p:nvSpPr>
        <p:spPr/>
        <p:txBody>
          <a:bodyPr/>
          <a:lstStyle/>
          <a:p>
            <a:endParaRPr lang="hu-HU" dirty="0"/>
          </a:p>
        </p:txBody>
      </p:sp>
      <p:sp>
        <p:nvSpPr>
          <p:cNvPr id="6" name="Dia számának helye 5">
            <a:extLst>
              <a:ext uri="{FF2B5EF4-FFF2-40B4-BE49-F238E27FC236}">
                <a16:creationId xmlns:a16="http://schemas.microsoft.com/office/drawing/2014/main" id="{D036B887-3B72-44CE-8A17-C5B9214FB579}"/>
              </a:ext>
            </a:extLst>
          </p:cNvPr>
          <p:cNvSpPr>
            <a:spLocks noGrp="1"/>
          </p:cNvSpPr>
          <p:nvPr>
            <p:ph type="sldNum" sz="quarter" idx="12"/>
          </p:nvPr>
        </p:nvSpPr>
        <p:spPr/>
        <p:txBody>
          <a:bodyPr/>
          <a:lstStyle/>
          <a:p>
            <a:fld id="{4388BD62-DD51-43CA-8F20-611B608CB184}" type="slidenum">
              <a:rPr lang="hu-HU" smtClean="0"/>
              <a:t>‹#›</a:t>
            </a:fld>
            <a:endParaRPr lang="hu-HU" dirty="0"/>
          </a:p>
        </p:txBody>
      </p:sp>
    </p:spTree>
    <p:extLst>
      <p:ext uri="{BB962C8B-B14F-4D97-AF65-F5344CB8AC3E}">
        <p14:creationId xmlns:p14="http://schemas.microsoft.com/office/powerpoint/2010/main" val="4115224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FD02F727-D321-4ECA-9A29-7F42C0342063}"/>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F428BD89-8F3B-4665-B019-6195D43A3319}"/>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80B492E-BDE5-476A-84FA-A2354C43B43B}"/>
              </a:ext>
            </a:extLst>
          </p:cNvPr>
          <p:cNvSpPr>
            <a:spLocks noGrp="1"/>
          </p:cNvSpPr>
          <p:nvPr>
            <p:ph type="dt" sz="half" idx="10"/>
          </p:nvPr>
        </p:nvSpPr>
        <p:spPr/>
        <p:txBody>
          <a:bodyPr/>
          <a:lstStyle/>
          <a:p>
            <a:fld id="{CACEFD5A-6C4F-487A-8D33-04E67BBE289D}" type="datetimeFigureOut">
              <a:rPr lang="hu-HU" smtClean="0"/>
              <a:t>2020. 11. 13.</a:t>
            </a:fld>
            <a:endParaRPr lang="hu-HU" dirty="0"/>
          </a:p>
        </p:txBody>
      </p:sp>
      <p:sp>
        <p:nvSpPr>
          <p:cNvPr id="5" name="Élőláb helye 4">
            <a:extLst>
              <a:ext uri="{FF2B5EF4-FFF2-40B4-BE49-F238E27FC236}">
                <a16:creationId xmlns:a16="http://schemas.microsoft.com/office/drawing/2014/main" id="{2DB82489-0D32-4FEA-826C-B4950D92DC86}"/>
              </a:ext>
            </a:extLst>
          </p:cNvPr>
          <p:cNvSpPr>
            <a:spLocks noGrp="1"/>
          </p:cNvSpPr>
          <p:nvPr>
            <p:ph type="ftr" sz="quarter" idx="11"/>
          </p:nvPr>
        </p:nvSpPr>
        <p:spPr/>
        <p:txBody>
          <a:bodyPr/>
          <a:lstStyle/>
          <a:p>
            <a:endParaRPr lang="hu-HU" dirty="0"/>
          </a:p>
        </p:txBody>
      </p:sp>
      <p:sp>
        <p:nvSpPr>
          <p:cNvPr id="6" name="Dia számának helye 5">
            <a:extLst>
              <a:ext uri="{FF2B5EF4-FFF2-40B4-BE49-F238E27FC236}">
                <a16:creationId xmlns:a16="http://schemas.microsoft.com/office/drawing/2014/main" id="{F4A0AE7F-4105-4034-856A-107C4C680DAB}"/>
              </a:ext>
            </a:extLst>
          </p:cNvPr>
          <p:cNvSpPr>
            <a:spLocks noGrp="1"/>
          </p:cNvSpPr>
          <p:nvPr>
            <p:ph type="sldNum" sz="quarter" idx="12"/>
          </p:nvPr>
        </p:nvSpPr>
        <p:spPr/>
        <p:txBody>
          <a:bodyPr/>
          <a:lstStyle/>
          <a:p>
            <a:fld id="{4388BD62-DD51-43CA-8F20-611B608CB184}" type="slidenum">
              <a:rPr lang="hu-HU" smtClean="0"/>
              <a:t>‹#›</a:t>
            </a:fld>
            <a:endParaRPr lang="hu-HU" dirty="0"/>
          </a:p>
        </p:txBody>
      </p:sp>
    </p:spTree>
    <p:extLst>
      <p:ext uri="{BB962C8B-B14F-4D97-AF65-F5344CB8AC3E}">
        <p14:creationId xmlns:p14="http://schemas.microsoft.com/office/powerpoint/2010/main" val="284484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ED1292C-C48E-49D5-B037-47877CE0C921}"/>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E18D463B-183A-4288-9FDE-19A0AE394F3A}"/>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C3C9D4DE-71E7-4910-A88A-EFF76F49CFC8}"/>
              </a:ext>
            </a:extLst>
          </p:cNvPr>
          <p:cNvSpPr>
            <a:spLocks noGrp="1"/>
          </p:cNvSpPr>
          <p:nvPr>
            <p:ph type="dt" sz="half" idx="10"/>
          </p:nvPr>
        </p:nvSpPr>
        <p:spPr/>
        <p:txBody>
          <a:bodyPr/>
          <a:lstStyle/>
          <a:p>
            <a:fld id="{CACEFD5A-6C4F-487A-8D33-04E67BBE289D}" type="datetimeFigureOut">
              <a:rPr lang="hu-HU" smtClean="0"/>
              <a:t>2020. 11. 13.</a:t>
            </a:fld>
            <a:endParaRPr lang="hu-HU" dirty="0"/>
          </a:p>
        </p:txBody>
      </p:sp>
      <p:sp>
        <p:nvSpPr>
          <p:cNvPr id="5" name="Élőláb helye 4">
            <a:extLst>
              <a:ext uri="{FF2B5EF4-FFF2-40B4-BE49-F238E27FC236}">
                <a16:creationId xmlns:a16="http://schemas.microsoft.com/office/drawing/2014/main" id="{0C0705A7-B36A-421F-9AC9-286209936347}"/>
              </a:ext>
            </a:extLst>
          </p:cNvPr>
          <p:cNvSpPr>
            <a:spLocks noGrp="1"/>
          </p:cNvSpPr>
          <p:nvPr>
            <p:ph type="ftr" sz="quarter" idx="11"/>
          </p:nvPr>
        </p:nvSpPr>
        <p:spPr/>
        <p:txBody>
          <a:bodyPr/>
          <a:lstStyle/>
          <a:p>
            <a:endParaRPr lang="hu-HU" dirty="0"/>
          </a:p>
        </p:txBody>
      </p:sp>
      <p:sp>
        <p:nvSpPr>
          <p:cNvPr id="6" name="Dia számának helye 5">
            <a:extLst>
              <a:ext uri="{FF2B5EF4-FFF2-40B4-BE49-F238E27FC236}">
                <a16:creationId xmlns:a16="http://schemas.microsoft.com/office/drawing/2014/main" id="{A83B3B8D-C5B7-4AE4-8985-25DD1C68E4DB}"/>
              </a:ext>
            </a:extLst>
          </p:cNvPr>
          <p:cNvSpPr>
            <a:spLocks noGrp="1"/>
          </p:cNvSpPr>
          <p:nvPr>
            <p:ph type="sldNum" sz="quarter" idx="12"/>
          </p:nvPr>
        </p:nvSpPr>
        <p:spPr/>
        <p:txBody>
          <a:bodyPr/>
          <a:lstStyle/>
          <a:p>
            <a:fld id="{4388BD62-DD51-43CA-8F20-611B608CB184}" type="slidenum">
              <a:rPr lang="hu-HU" smtClean="0"/>
              <a:t>‹#›</a:t>
            </a:fld>
            <a:endParaRPr lang="hu-HU" dirty="0"/>
          </a:p>
        </p:txBody>
      </p:sp>
    </p:spTree>
    <p:extLst>
      <p:ext uri="{BB962C8B-B14F-4D97-AF65-F5344CB8AC3E}">
        <p14:creationId xmlns:p14="http://schemas.microsoft.com/office/powerpoint/2010/main" val="137118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35406B-6073-49CC-AD21-730D8449415D}"/>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2966FC0C-8DC4-421C-BAD1-C1F5D00C9E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DBA9266F-4800-4439-A0B0-A8BD5276082A}"/>
              </a:ext>
            </a:extLst>
          </p:cNvPr>
          <p:cNvSpPr>
            <a:spLocks noGrp="1"/>
          </p:cNvSpPr>
          <p:nvPr>
            <p:ph type="dt" sz="half" idx="10"/>
          </p:nvPr>
        </p:nvSpPr>
        <p:spPr/>
        <p:txBody>
          <a:bodyPr/>
          <a:lstStyle/>
          <a:p>
            <a:fld id="{CACEFD5A-6C4F-487A-8D33-04E67BBE289D}" type="datetimeFigureOut">
              <a:rPr lang="hu-HU" smtClean="0"/>
              <a:t>2020. 11. 13.</a:t>
            </a:fld>
            <a:endParaRPr lang="hu-HU" dirty="0"/>
          </a:p>
        </p:txBody>
      </p:sp>
      <p:sp>
        <p:nvSpPr>
          <p:cNvPr id="5" name="Élőláb helye 4">
            <a:extLst>
              <a:ext uri="{FF2B5EF4-FFF2-40B4-BE49-F238E27FC236}">
                <a16:creationId xmlns:a16="http://schemas.microsoft.com/office/drawing/2014/main" id="{6EE12298-9E91-4D90-BA03-E26DA3B3B62E}"/>
              </a:ext>
            </a:extLst>
          </p:cNvPr>
          <p:cNvSpPr>
            <a:spLocks noGrp="1"/>
          </p:cNvSpPr>
          <p:nvPr>
            <p:ph type="ftr" sz="quarter" idx="11"/>
          </p:nvPr>
        </p:nvSpPr>
        <p:spPr/>
        <p:txBody>
          <a:bodyPr/>
          <a:lstStyle/>
          <a:p>
            <a:endParaRPr lang="hu-HU" dirty="0"/>
          </a:p>
        </p:txBody>
      </p:sp>
      <p:sp>
        <p:nvSpPr>
          <p:cNvPr id="6" name="Dia számának helye 5">
            <a:extLst>
              <a:ext uri="{FF2B5EF4-FFF2-40B4-BE49-F238E27FC236}">
                <a16:creationId xmlns:a16="http://schemas.microsoft.com/office/drawing/2014/main" id="{D2600599-2E06-4B2F-86C2-6BA87450ADEA}"/>
              </a:ext>
            </a:extLst>
          </p:cNvPr>
          <p:cNvSpPr>
            <a:spLocks noGrp="1"/>
          </p:cNvSpPr>
          <p:nvPr>
            <p:ph type="sldNum" sz="quarter" idx="12"/>
          </p:nvPr>
        </p:nvSpPr>
        <p:spPr/>
        <p:txBody>
          <a:bodyPr/>
          <a:lstStyle/>
          <a:p>
            <a:fld id="{4388BD62-DD51-43CA-8F20-611B608CB184}" type="slidenum">
              <a:rPr lang="hu-HU" smtClean="0"/>
              <a:t>‹#›</a:t>
            </a:fld>
            <a:endParaRPr lang="hu-HU" dirty="0"/>
          </a:p>
        </p:txBody>
      </p:sp>
    </p:spTree>
    <p:extLst>
      <p:ext uri="{BB962C8B-B14F-4D97-AF65-F5344CB8AC3E}">
        <p14:creationId xmlns:p14="http://schemas.microsoft.com/office/powerpoint/2010/main" val="321697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A3EB6B2-1696-407C-BF98-DAB3CB1CE85D}"/>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76EE8AAB-58FF-4959-B12B-DD057B189B28}"/>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CD9E96EF-21C0-4CD5-871B-63B24BE71C59}"/>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B3C816E6-3CDD-4B9B-BA82-DD3D7A7C0CF0}"/>
              </a:ext>
            </a:extLst>
          </p:cNvPr>
          <p:cNvSpPr>
            <a:spLocks noGrp="1"/>
          </p:cNvSpPr>
          <p:nvPr>
            <p:ph type="dt" sz="half" idx="10"/>
          </p:nvPr>
        </p:nvSpPr>
        <p:spPr/>
        <p:txBody>
          <a:bodyPr/>
          <a:lstStyle/>
          <a:p>
            <a:fld id="{CACEFD5A-6C4F-487A-8D33-04E67BBE289D}" type="datetimeFigureOut">
              <a:rPr lang="hu-HU" smtClean="0"/>
              <a:t>2020. 11. 13.</a:t>
            </a:fld>
            <a:endParaRPr lang="hu-HU" dirty="0"/>
          </a:p>
        </p:txBody>
      </p:sp>
      <p:sp>
        <p:nvSpPr>
          <p:cNvPr id="6" name="Élőláb helye 5">
            <a:extLst>
              <a:ext uri="{FF2B5EF4-FFF2-40B4-BE49-F238E27FC236}">
                <a16:creationId xmlns:a16="http://schemas.microsoft.com/office/drawing/2014/main" id="{4AC9724B-1695-46F0-AEDA-6C7989B839ED}"/>
              </a:ext>
            </a:extLst>
          </p:cNvPr>
          <p:cNvSpPr>
            <a:spLocks noGrp="1"/>
          </p:cNvSpPr>
          <p:nvPr>
            <p:ph type="ftr" sz="quarter" idx="11"/>
          </p:nvPr>
        </p:nvSpPr>
        <p:spPr/>
        <p:txBody>
          <a:bodyPr/>
          <a:lstStyle/>
          <a:p>
            <a:endParaRPr lang="hu-HU" dirty="0"/>
          </a:p>
        </p:txBody>
      </p:sp>
      <p:sp>
        <p:nvSpPr>
          <p:cNvPr id="7" name="Dia számának helye 6">
            <a:extLst>
              <a:ext uri="{FF2B5EF4-FFF2-40B4-BE49-F238E27FC236}">
                <a16:creationId xmlns:a16="http://schemas.microsoft.com/office/drawing/2014/main" id="{2E08EF4B-EE43-43BE-9F2E-99F181F38E82}"/>
              </a:ext>
            </a:extLst>
          </p:cNvPr>
          <p:cNvSpPr>
            <a:spLocks noGrp="1"/>
          </p:cNvSpPr>
          <p:nvPr>
            <p:ph type="sldNum" sz="quarter" idx="12"/>
          </p:nvPr>
        </p:nvSpPr>
        <p:spPr/>
        <p:txBody>
          <a:bodyPr/>
          <a:lstStyle/>
          <a:p>
            <a:fld id="{4388BD62-DD51-43CA-8F20-611B608CB184}" type="slidenum">
              <a:rPr lang="hu-HU" smtClean="0"/>
              <a:t>‹#›</a:t>
            </a:fld>
            <a:endParaRPr lang="hu-HU" dirty="0"/>
          </a:p>
        </p:txBody>
      </p:sp>
    </p:spTree>
    <p:extLst>
      <p:ext uri="{BB962C8B-B14F-4D97-AF65-F5344CB8AC3E}">
        <p14:creationId xmlns:p14="http://schemas.microsoft.com/office/powerpoint/2010/main" val="407666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EB884D9-A59D-42B2-9AC9-4B6C9B995DBE}"/>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CD5D9C08-8D66-448D-A711-063CF94EDB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9C71C8E0-3AA8-41B7-822C-BF26CC8A7C8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7A64072B-EB15-4053-A549-2718E61CEB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6CC3E5C8-961F-4E81-B8D1-EE0DB4D9BD4E}"/>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BF3CAB58-8F88-48DB-9458-5EE80914EAD6}"/>
              </a:ext>
            </a:extLst>
          </p:cNvPr>
          <p:cNvSpPr>
            <a:spLocks noGrp="1"/>
          </p:cNvSpPr>
          <p:nvPr>
            <p:ph type="dt" sz="half" idx="10"/>
          </p:nvPr>
        </p:nvSpPr>
        <p:spPr/>
        <p:txBody>
          <a:bodyPr/>
          <a:lstStyle/>
          <a:p>
            <a:fld id="{CACEFD5A-6C4F-487A-8D33-04E67BBE289D}" type="datetimeFigureOut">
              <a:rPr lang="hu-HU" smtClean="0"/>
              <a:t>2020. 11. 13.</a:t>
            </a:fld>
            <a:endParaRPr lang="hu-HU" dirty="0"/>
          </a:p>
        </p:txBody>
      </p:sp>
      <p:sp>
        <p:nvSpPr>
          <p:cNvPr id="8" name="Élőláb helye 7">
            <a:extLst>
              <a:ext uri="{FF2B5EF4-FFF2-40B4-BE49-F238E27FC236}">
                <a16:creationId xmlns:a16="http://schemas.microsoft.com/office/drawing/2014/main" id="{2D8D2509-B236-4990-B92B-F1D65C67C9A1}"/>
              </a:ext>
            </a:extLst>
          </p:cNvPr>
          <p:cNvSpPr>
            <a:spLocks noGrp="1"/>
          </p:cNvSpPr>
          <p:nvPr>
            <p:ph type="ftr" sz="quarter" idx="11"/>
          </p:nvPr>
        </p:nvSpPr>
        <p:spPr/>
        <p:txBody>
          <a:bodyPr/>
          <a:lstStyle/>
          <a:p>
            <a:endParaRPr lang="hu-HU" dirty="0"/>
          </a:p>
        </p:txBody>
      </p:sp>
      <p:sp>
        <p:nvSpPr>
          <p:cNvPr id="9" name="Dia számának helye 8">
            <a:extLst>
              <a:ext uri="{FF2B5EF4-FFF2-40B4-BE49-F238E27FC236}">
                <a16:creationId xmlns:a16="http://schemas.microsoft.com/office/drawing/2014/main" id="{9E2BAD05-4652-4698-98B2-17EEDA4D7C6E}"/>
              </a:ext>
            </a:extLst>
          </p:cNvPr>
          <p:cNvSpPr>
            <a:spLocks noGrp="1"/>
          </p:cNvSpPr>
          <p:nvPr>
            <p:ph type="sldNum" sz="quarter" idx="12"/>
          </p:nvPr>
        </p:nvSpPr>
        <p:spPr/>
        <p:txBody>
          <a:bodyPr/>
          <a:lstStyle/>
          <a:p>
            <a:fld id="{4388BD62-DD51-43CA-8F20-611B608CB184}" type="slidenum">
              <a:rPr lang="hu-HU" smtClean="0"/>
              <a:t>‹#›</a:t>
            </a:fld>
            <a:endParaRPr lang="hu-HU" dirty="0"/>
          </a:p>
        </p:txBody>
      </p:sp>
    </p:spTree>
    <p:extLst>
      <p:ext uri="{BB962C8B-B14F-4D97-AF65-F5344CB8AC3E}">
        <p14:creationId xmlns:p14="http://schemas.microsoft.com/office/powerpoint/2010/main" val="409692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8EC3534-D56A-4EF5-950C-5FC33803F8ED}"/>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7350A194-F7DE-4DBE-9E9F-2E0F1A1FE306}"/>
              </a:ext>
            </a:extLst>
          </p:cNvPr>
          <p:cNvSpPr>
            <a:spLocks noGrp="1"/>
          </p:cNvSpPr>
          <p:nvPr>
            <p:ph type="dt" sz="half" idx="10"/>
          </p:nvPr>
        </p:nvSpPr>
        <p:spPr/>
        <p:txBody>
          <a:bodyPr/>
          <a:lstStyle/>
          <a:p>
            <a:fld id="{CACEFD5A-6C4F-487A-8D33-04E67BBE289D}" type="datetimeFigureOut">
              <a:rPr lang="hu-HU" smtClean="0"/>
              <a:t>2020. 11. 13.</a:t>
            </a:fld>
            <a:endParaRPr lang="hu-HU" dirty="0"/>
          </a:p>
        </p:txBody>
      </p:sp>
      <p:sp>
        <p:nvSpPr>
          <p:cNvPr id="4" name="Élőláb helye 3">
            <a:extLst>
              <a:ext uri="{FF2B5EF4-FFF2-40B4-BE49-F238E27FC236}">
                <a16:creationId xmlns:a16="http://schemas.microsoft.com/office/drawing/2014/main" id="{090B64FE-509B-4470-8D18-459E28AB73B2}"/>
              </a:ext>
            </a:extLst>
          </p:cNvPr>
          <p:cNvSpPr>
            <a:spLocks noGrp="1"/>
          </p:cNvSpPr>
          <p:nvPr>
            <p:ph type="ftr" sz="quarter" idx="11"/>
          </p:nvPr>
        </p:nvSpPr>
        <p:spPr/>
        <p:txBody>
          <a:bodyPr/>
          <a:lstStyle/>
          <a:p>
            <a:endParaRPr lang="hu-HU" dirty="0"/>
          </a:p>
        </p:txBody>
      </p:sp>
      <p:sp>
        <p:nvSpPr>
          <p:cNvPr id="5" name="Dia számának helye 4">
            <a:extLst>
              <a:ext uri="{FF2B5EF4-FFF2-40B4-BE49-F238E27FC236}">
                <a16:creationId xmlns:a16="http://schemas.microsoft.com/office/drawing/2014/main" id="{5FFD8DAC-399C-41EC-BAE9-E6C4C25C7DC3}"/>
              </a:ext>
            </a:extLst>
          </p:cNvPr>
          <p:cNvSpPr>
            <a:spLocks noGrp="1"/>
          </p:cNvSpPr>
          <p:nvPr>
            <p:ph type="sldNum" sz="quarter" idx="12"/>
          </p:nvPr>
        </p:nvSpPr>
        <p:spPr/>
        <p:txBody>
          <a:bodyPr/>
          <a:lstStyle/>
          <a:p>
            <a:fld id="{4388BD62-DD51-43CA-8F20-611B608CB184}" type="slidenum">
              <a:rPr lang="hu-HU" smtClean="0"/>
              <a:t>‹#›</a:t>
            </a:fld>
            <a:endParaRPr lang="hu-HU" dirty="0"/>
          </a:p>
        </p:txBody>
      </p:sp>
    </p:spTree>
    <p:extLst>
      <p:ext uri="{BB962C8B-B14F-4D97-AF65-F5344CB8AC3E}">
        <p14:creationId xmlns:p14="http://schemas.microsoft.com/office/powerpoint/2010/main" val="211888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770DF69-95E2-4FD7-9135-0B450AAE18FC}"/>
              </a:ext>
            </a:extLst>
          </p:cNvPr>
          <p:cNvSpPr>
            <a:spLocks noGrp="1"/>
          </p:cNvSpPr>
          <p:nvPr>
            <p:ph type="dt" sz="half" idx="10"/>
          </p:nvPr>
        </p:nvSpPr>
        <p:spPr/>
        <p:txBody>
          <a:bodyPr/>
          <a:lstStyle/>
          <a:p>
            <a:fld id="{CACEFD5A-6C4F-487A-8D33-04E67BBE289D}" type="datetimeFigureOut">
              <a:rPr lang="hu-HU" smtClean="0"/>
              <a:t>2020. 11. 13.</a:t>
            </a:fld>
            <a:endParaRPr lang="hu-HU" dirty="0"/>
          </a:p>
        </p:txBody>
      </p:sp>
      <p:sp>
        <p:nvSpPr>
          <p:cNvPr id="3" name="Élőláb helye 2">
            <a:extLst>
              <a:ext uri="{FF2B5EF4-FFF2-40B4-BE49-F238E27FC236}">
                <a16:creationId xmlns:a16="http://schemas.microsoft.com/office/drawing/2014/main" id="{39CA3865-386B-471B-9A66-55206F2A6189}"/>
              </a:ext>
            </a:extLst>
          </p:cNvPr>
          <p:cNvSpPr>
            <a:spLocks noGrp="1"/>
          </p:cNvSpPr>
          <p:nvPr>
            <p:ph type="ftr" sz="quarter" idx="11"/>
          </p:nvPr>
        </p:nvSpPr>
        <p:spPr/>
        <p:txBody>
          <a:bodyPr/>
          <a:lstStyle/>
          <a:p>
            <a:endParaRPr lang="hu-HU" dirty="0"/>
          </a:p>
        </p:txBody>
      </p:sp>
      <p:sp>
        <p:nvSpPr>
          <p:cNvPr id="4" name="Dia számának helye 3">
            <a:extLst>
              <a:ext uri="{FF2B5EF4-FFF2-40B4-BE49-F238E27FC236}">
                <a16:creationId xmlns:a16="http://schemas.microsoft.com/office/drawing/2014/main" id="{4D7D479A-1B38-4880-8C07-5FD2AB1FA7E5}"/>
              </a:ext>
            </a:extLst>
          </p:cNvPr>
          <p:cNvSpPr>
            <a:spLocks noGrp="1"/>
          </p:cNvSpPr>
          <p:nvPr>
            <p:ph type="sldNum" sz="quarter" idx="12"/>
          </p:nvPr>
        </p:nvSpPr>
        <p:spPr/>
        <p:txBody>
          <a:bodyPr/>
          <a:lstStyle/>
          <a:p>
            <a:fld id="{4388BD62-DD51-43CA-8F20-611B608CB184}" type="slidenum">
              <a:rPr lang="hu-HU" smtClean="0"/>
              <a:t>‹#›</a:t>
            </a:fld>
            <a:endParaRPr lang="hu-HU" dirty="0"/>
          </a:p>
        </p:txBody>
      </p:sp>
    </p:spTree>
    <p:extLst>
      <p:ext uri="{BB962C8B-B14F-4D97-AF65-F5344CB8AC3E}">
        <p14:creationId xmlns:p14="http://schemas.microsoft.com/office/powerpoint/2010/main" val="351538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DE0039D-5EC3-4AEA-8278-A4232B5160A3}"/>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36BF8B4C-5A6A-4EA8-9909-D5A614B93A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48EFC947-432E-49FA-A583-27B2100C17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92C293BD-E389-4C7B-BCB6-0CDD32FB95FC}"/>
              </a:ext>
            </a:extLst>
          </p:cNvPr>
          <p:cNvSpPr>
            <a:spLocks noGrp="1"/>
          </p:cNvSpPr>
          <p:nvPr>
            <p:ph type="dt" sz="half" idx="10"/>
          </p:nvPr>
        </p:nvSpPr>
        <p:spPr/>
        <p:txBody>
          <a:bodyPr/>
          <a:lstStyle/>
          <a:p>
            <a:fld id="{CACEFD5A-6C4F-487A-8D33-04E67BBE289D}" type="datetimeFigureOut">
              <a:rPr lang="hu-HU" smtClean="0"/>
              <a:t>2020. 11. 13.</a:t>
            </a:fld>
            <a:endParaRPr lang="hu-HU" dirty="0"/>
          </a:p>
        </p:txBody>
      </p:sp>
      <p:sp>
        <p:nvSpPr>
          <p:cNvPr id="6" name="Élőláb helye 5">
            <a:extLst>
              <a:ext uri="{FF2B5EF4-FFF2-40B4-BE49-F238E27FC236}">
                <a16:creationId xmlns:a16="http://schemas.microsoft.com/office/drawing/2014/main" id="{E17779F5-AC1A-4FBE-BF2F-A83FDFB9A344}"/>
              </a:ext>
            </a:extLst>
          </p:cNvPr>
          <p:cNvSpPr>
            <a:spLocks noGrp="1"/>
          </p:cNvSpPr>
          <p:nvPr>
            <p:ph type="ftr" sz="quarter" idx="11"/>
          </p:nvPr>
        </p:nvSpPr>
        <p:spPr/>
        <p:txBody>
          <a:bodyPr/>
          <a:lstStyle/>
          <a:p>
            <a:endParaRPr lang="hu-HU" dirty="0"/>
          </a:p>
        </p:txBody>
      </p:sp>
      <p:sp>
        <p:nvSpPr>
          <p:cNvPr id="7" name="Dia számának helye 6">
            <a:extLst>
              <a:ext uri="{FF2B5EF4-FFF2-40B4-BE49-F238E27FC236}">
                <a16:creationId xmlns:a16="http://schemas.microsoft.com/office/drawing/2014/main" id="{90476112-E0EE-4D23-A4EC-87B757C943A0}"/>
              </a:ext>
            </a:extLst>
          </p:cNvPr>
          <p:cNvSpPr>
            <a:spLocks noGrp="1"/>
          </p:cNvSpPr>
          <p:nvPr>
            <p:ph type="sldNum" sz="quarter" idx="12"/>
          </p:nvPr>
        </p:nvSpPr>
        <p:spPr/>
        <p:txBody>
          <a:bodyPr/>
          <a:lstStyle/>
          <a:p>
            <a:fld id="{4388BD62-DD51-43CA-8F20-611B608CB184}" type="slidenum">
              <a:rPr lang="hu-HU" smtClean="0"/>
              <a:t>‹#›</a:t>
            </a:fld>
            <a:endParaRPr lang="hu-HU" dirty="0"/>
          </a:p>
        </p:txBody>
      </p:sp>
    </p:spTree>
    <p:extLst>
      <p:ext uri="{BB962C8B-B14F-4D97-AF65-F5344CB8AC3E}">
        <p14:creationId xmlns:p14="http://schemas.microsoft.com/office/powerpoint/2010/main" val="384645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78D3B85-AB94-460A-8200-D520B3B214FA}"/>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63BBB449-0C5A-410F-8B6C-CB8435480C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4" name="Szöveg helye 3">
            <a:extLst>
              <a:ext uri="{FF2B5EF4-FFF2-40B4-BE49-F238E27FC236}">
                <a16:creationId xmlns:a16="http://schemas.microsoft.com/office/drawing/2014/main" id="{6C6E50C4-DD94-4142-9A4F-3EEE1767C0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52B6B8E-4BF3-4E32-87F2-5FFC92D74C38}"/>
              </a:ext>
            </a:extLst>
          </p:cNvPr>
          <p:cNvSpPr>
            <a:spLocks noGrp="1"/>
          </p:cNvSpPr>
          <p:nvPr>
            <p:ph type="dt" sz="half" idx="10"/>
          </p:nvPr>
        </p:nvSpPr>
        <p:spPr/>
        <p:txBody>
          <a:bodyPr/>
          <a:lstStyle/>
          <a:p>
            <a:fld id="{CACEFD5A-6C4F-487A-8D33-04E67BBE289D}" type="datetimeFigureOut">
              <a:rPr lang="hu-HU" smtClean="0"/>
              <a:t>2020. 11. 13.</a:t>
            </a:fld>
            <a:endParaRPr lang="hu-HU" dirty="0"/>
          </a:p>
        </p:txBody>
      </p:sp>
      <p:sp>
        <p:nvSpPr>
          <p:cNvPr id="6" name="Élőláb helye 5">
            <a:extLst>
              <a:ext uri="{FF2B5EF4-FFF2-40B4-BE49-F238E27FC236}">
                <a16:creationId xmlns:a16="http://schemas.microsoft.com/office/drawing/2014/main" id="{45E5C3FD-D463-4C67-A151-BD43D75AFF52}"/>
              </a:ext>
            </a:extLst>
          </p:cNvPr>
          <p:cNvSpPr>
            <a:spLocks noGrp="1"/>
          </p:cNvSpPr>
          <p:nvPr>
            <p:ph type="ftr" sz="quarter" idx="11"/>
          </p:nvPr>
        </p:nvSpPr>
        <p:spPr/>
        <p:txBody>
          <a:bodyPr/>
          <a:lstStyle/>
          <a:p>
            <a:endParaRPr lang="hu-HU" dirty="0"/>
          </a:p>
        </p:txBody>
      </p:sp>
      <p:sp>
        <p:nvSpPr>
          <p:cNvPr id="7" name="Dia számának helye 6">
            <a:extLst>
              <a:ext uri="{FF2B5EF4-FFF2-40B4-BE49-F238E27FC236}">
                <a16:creationId xmlns:a16="http://schemas.microsoft.com/office/drawing/2014/main" id="{F49BEEAF-B1CA-4E83-BBAF-BD903D3EC5B2}"/>
              </a:ext>
            </a:extLst>
          </p:cNvPr>
          <p:cNvSpPr>
            <a:spLocks noGrp="1"/>
          </p:cNvSpPr>
          <p:nvPr>
            <p:ph type="sldNum" sz="quarter" idx="12"/>
          </p:nvPr>
        </p:nvSpPr>
        <p:spPr/>
        <p:txBody>
          <a:bodyPr/>
          <a:lstStyle/>
          <a:p>
            <a:fld id="{4388BD62-DD51-43CA-8F20-611B608CB184}" type="slidenum">
              <a:rPr lang="hu-HU" smtClean="0"/>
              <a:t>‹#›</a:t>
            </a:fld>
            <a:endParaRPr lang="hu-HU" dirty="0"/>
          </a:p>
        </p:txBody>
      </p:sp>
    </p:spTree>
    <p:extLst>
      <p:ext uri="{BB962C8B-B14F-4D97-AF65-F5344CB8AC3E}">
        <p14:creationId xmlns:p14="http://schemas.microsoft.com/office/powerpoint/2010/main" val="275541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bg1"/>
            </a:gs>
            <a:gs pos="33000">
              <a:schemeClr val="bg1"/>
            </a:gs>
            <a:gs pos="0">
              <a:srgbClr val="FF0000"/>
            </a:gs>
            <a:gs pos="100000">
              <a:srgbClr val="00B050"/>
            </a:gs>
          </a:gsLst>
          <a:lin ang="5400000" scaled="1"/>
          <a:tileRect/>
        </a:grad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3685E5C-5FD1-457F-9293-18A9FECC87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F7184595-74CE-4594-8F33-23818BD9D1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C22AA2D-21B1-4BC7-BF9A-748FB71604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EFD5A-6C4F-487A-8D33-04E67BBE289D}" type="datetimeFigureOut">
              <a:rPr lang="hu-HU" smtClean="0"/>
              <a:t>2020. 11. 13.</a:t>
            </a:fld>
            <a:endParaRPr lang="hu-HU" dirty="0"/>
          </a:p>
        </p:txBody>
      </p:sp>
      <p:sp>
        <p:nvSpPr>
          <p:cNvPr id="5" name="Élőláb helye 4">
            <a:extLst>
              <a:ext uri="{FF2B5EF4-FFF2-40B4-BE49-F238E27FC236}">
                <a16:creationId xmlns:a16="http://schemas.microsoft.com/office/drawing/2014/main" id="{6F1B79DA-776E-41AE-8A57-181F57BBF6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dirty="0"/>
          </a:p>
        </p:txBody>
      </p:sp>
      <p:sp>
        <p:nvSpPr>
          <p:cNvPr id="6" name="Dia számának helye 5">
            <a:extLst>
              <a:ext uri="{FF2B5EF4-FFF2-40B4-BE49-F238E27FC236}">
                <a16:creationId xmlns:a16="http://schemas.microsoft.com/office/drawing/2014/main" id="{1A6B15A4-CE95-4AFC-8759-AEF96E5E0B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8BD62-DD51-43CA-8F20-611B608CB184}" type="slidenum">
              <a:rPr lang="hu-HU" smtClean="0"/>
              <a:t>‹#›</a:t>
            </a:fld>
            <a:endParaRPr lang="hu-HU" dirty="0"/>
          </a:p>
        </p:txBody>
      </p:sp>
    </p:spTree>
    <p:extLst>
      <p:ext uri="{BB962C8B-B14F-4D97-AF65-F5344CB8AC3E}">
        <p14:creationId xmlns:p14="http://schemas.microsoft.com/office/powerpoint/2010/main" val="3747166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iofok.hu/media/thumbs/me/ge/ml/megemlekezes-oktober-23-an-3b460423-127848.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Hungarian_Revolution_of_1956" TargetMode="External"/><Relationship Id="rId2" Type="http://schemas.openxmlformats.org/officeDocument/2006/relationships/hyperlink" Target="http://www.hunglish.org/articles/1956-revolution-of-hungary" TargetMode="External"/><Relationship Id="rId1" Type="http://schemas.openxmlformats.org/officeDocument/2006/relationships/slideLayout" Target="../slideLayouts/slideLayout2.xml"/><Relationship Id="rId5" Type="http://schemas.openxmlformats.org/officeDocument/2006/relationships/hyperlink" Target="http://www.hungarianreview.com/article/legacy_of_the_revolution_-_the_Hungarian_experience" TargetMode="External"/><Relationship Id="rId4" Type="http://schemas.openxmlformats.org/officeDocument/2006/relationships/hyperlink" Target="https://en.wikipedia.org/wiki/Imre_Nag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elte.hu/media/62/19/e5d6922a921fbf90d6bbacb167b16bab5bca552747ee2bd4c5c753116c31/elte3.jpg" TargetMode="External"/><Relationship Id="rId2" Type="http://schemas.openxmlformats.org/officeDocument/2006/relationships/hyperlink" Target="https://www.siofok.hu/media/thumbs/me/ge/ml/megemlekezes-oktober-23-an-3b460423-127848.jpg" TargetMode="External"/><Relationship Id="rId1" Type="http://schemas.openxmlformats.org/officeDocument/2006/relationships/slideLayout" Target="../slideLayouts/slideLayout2.xml"/><Relationship Id="rId5" Type="http://schemas.openxmlformats.org/officeDocument/2006/relationships/hyperlink" Target="https://taximagazin.hu/wp-content/uploads/2016/09/fortepan_40195-kicsi.jpg" TargetMode="External"/><Relationship Id="rId4" Type="http://schemas.openxmlformats.org/officeDocument/2006/relationships/hyperlink" Target="http://www.nagyimreemlekhaz.hu/en/sending-e-card/odudecardshow/3/17.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lte.hu/media/62/19/e5d6922a921fbf90d6bbacb167b16bab5bca552747ee2bd4c5c753116c31/elte3.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nagyimreemlekhaz.hu/en/sending-e-card/odudecardshow/3/17.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aximagazin.hu/wp-content/uploads/2016/09/fortepan_40195-kicsi.jp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44526" y="785458"/>
            <a:ext cx="10515600" cy="1325563"/>
          </a:xfrm>
        </p:spPr>
        <p:txBody>
          <a:bodyPr>
            <a:normAutofit/>
          </a:bodyPr>
          <a:lstStyle/>
          <a:p>
            <a:pPr algn="ctr"/>
            <a:r>
              <a:rPr lang="en-US" b="1" dirty="0">
                <a:effectLst>
                  <a:outerShdw blurRad="38100" dist="38100" dir="2700000" algn="tl">
                    <a:srgbClr val="000000">
                      <a:alpha val="43137"/>
                    </a:srgbClr>
                  </a:outerShdw>
                </a:effectLst>
              </a:rPr>
              <a:t>October 23rd: A National </a:t>
            </a:r>
            <a:r>
              <a:rPr lang="en-US" b="1" dirty="0" smtClean="0">
                <a:effectLst>
                  <a:outerShdw blurRad="38100" dist="38100" dir="2700000" algn="tl">
                    <a:srgbClr val="000000">
                      <a:alpha val="43137"/>
                    </a:srgbClr>
                  </a:outerShdw>
                </a:effectLst>
              </a:rPr>
              <a:t>Holiday</a:t>
            </a:r>
            <a:r>
              <a:rPr lang="hu-HU"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for </a:t>
            </a:r>
            <a:r>
              <a:rPr lang="en-US" b="1" dirty="0">
                <a:effectLst>
                  <a:outerShdw blurRad="38100" dist="38100" dir="2700000" algn="tl">
                    <a:srgbClr val="000000">
                      <a:alpha val="43137"/>
                    </a:srgbClr>
                  </a:outerShdw>
                </a:effectLst>
              </a:rPr>
              <a:t>Hungary</a:t>
            </a:r>
            <a:r>
              <a:rPr lang="hu-HU" b="1" dirty="0">
                <a:effectLst>
                  <a:outerShdw blurRad="38100" dist="38100" dir="2700000" algn="tl">
                    <a:srgbClr val="000000">
                      <a:alpha val="43137"/>
                    </a:srgbClr>
                  </a:outerShdw>
                </a:effectLst>
              </a:rPr>
              <a:t/>
            </a:r>
            <a:br>
              <a:rPr lang="hu-HU" b="1" dirty="0">
                <a:effectLst>
                  <a:outerShdw blurRad="38100" dist="38100" dir="2700000" algn="tl">
                    <a:srgbClr val="000000">
                      <a:alpha val="43137"/>
                    </a:srgbClr>
                  </a:outerShdw>
                </a:effectLst>
              </a:rPr>
            </a:br>
            <a:endParaRPr lang="hu-HU" dirty="0"/>
          </a:p>
        </p:txBody>
      </p:sp>
      <p:pic>
        <p:nvPicPr>
          <p:cNvPr id="2050" name="Picture 2" descr="https://www.siofok.hu/media/thumbs/me/ge/ml/megemlekezes-oktober-23-an-3b460423-12784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2351" y="2554823"/>
            <a:ext cx="7219950" cy="3467100"/>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p:cNvSpPr/>
          <p:nvPr/>
        </p:nvSpPr>
        <p:spPr>
          <a:xfrm>
            <a:off x="3324447" y="6231807"/>
            <a:ext cx="6096000" cy="261610"/>
          </a:xfrm>
          <a:prstGeom prst="rect">
            <a:avLst/>
          </a:prstGeom>
        </p:spPr>
        <p:txBody>
          <a:bodyPr>
            <a:spAutoFit/>
          </a:bodyPr>
          <a:lstStyle/>
          <a:p>
            <a:r>
              <a:rPr lang="hu-HU" sz="1100" dirty="0">
                <a:hlinkClick r:id="rId3"/>
              </a:rPr>
              <a:t>https://www.siofok.hu/media/thumbs/me/ge/ml/megemlekezes-oktober-23-an-3b460423-127848.jpg</a:t>
            </a:r>
            <a:endParaRPr lang="hu-HU" sz="1100" dirty="0"/>
          </a:p>
        </p:txBody>
      </p:sp>
    </p:spTree>
    <p:extLst>
      <p:ext uri="{BB962C8B-B14F-4D97-AF65-F5344CB8AC3E}">
        <p14:creationId xmlns:p14="http://schemas.microsoft.com/office/powerpoint/2010/main" val="3099923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a:bodyPr>
          <a:lstStyle/>
          <a:p>
            <a:pPr marL="0" indent="0" algn="ctr">
              <a:buNone/>
            </a:pPr>
            <a:endParaRPr lang="hu-HU" sz="5400" dirty="0" smtClean="0"/>
          </a:p>
          <a:p>
            <a:pPr marL="0" indent="0" algn="ctr">
              <a:buNone/>
            </a:pPr>
            <a:r>
              <a:rPr lang="hu-HU" sz="5400" dirty="0" smtClean="0"/>
              <a:t>Thank you for your attention!</a:t>
            </a:r>
            <a:endParaRPr lang="hu-HU" sz="5400" dirty="0"/>
          </a:p>
        </p:txBody>
      </p:sp>
    </p:spTree>
    <p:extLst>
      <p:ext uri="{BB962C8B-B14F-4D97-AF65-F5344CB8AC3E}">
        <p14:creationId xmlns:p14="http://schemas.microsoft.com/office/powerpoint/2010/main" val="3819344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95E7565-FC52-4F3C-8836-768E7B7FFAA9}"/>
              </a:ext>
            </a:extLst>
          </p:cNvPr>
          <p:cNvSpPr>
            <a:spLocks noGrp="1"/>
          </p:cNvSpPr>
          <p:nvPr>
            <p:ph type="title"/>
          </p:nvPr>
        </p:nvSpPr>
        <p:spPr/>
        <p:txBody>
          <a:bodyPr>
            <a:normAutofit/>
          </a:bodyPr>
          <a:lstStyle/>
          <a:p>
            <a:r>
              <a:rPr lang="en-GB" sz="4000" b="1" dirty="0" smtClean="0">
                <a:latin typeface="+mn-lt"/>
              </a:rPr>
              <a:t>Sources</a:t>
            </a:r>
            <a:r>
              <a:rPr lang="hu-HU" sz="4000" b="1" dirty="0" smtClean="0">
                <a:latin typeface="+mn-lt"/>
              </a:rPr>
              <a:t>:</a:t>
            </a:r>
            <a:endParaRPr lang="hu-HU" sz="4000" b="1" dirty="0">
              <a:latin typeface="+mn-lt"/>
            </a:endParaRPr>
          </a:p>
        </p:txBody>
      </p:sp>
      <p:sp>
        <p:nvSpPr>
          <p:cNvPr id="3" name="Tartalom helye 2">
            <a:extLst>
              <a:ext uri="{FF2B5EF4-FFF2-40B4-BE49-F238E27FC236}">
                <a16:creationId xmlns:a16="http://schemas.microsoft.com/office/drawing/2014/main" id="{0BCCF03D-2A4C-41E4-9D32-015FF7C6E2DC}"/>
              </a:ext>
            </a:extLst>
          </p:cNvPr>
          <p:cNvSpPr>
            <a:spLocks noGrp="1"/>
          </p:cNvSpPr>
          <p:nvPr>
            <p:ph idx="1"/>
          </p:nvPr>
        </p:nvSpPr>
        <p:spPr/>
        <p:txBody>
          <a:bodyPr/>
          <a:lstStyle/>
          <a:p>
            <a:r>
              <a:rPr lang="hu-HU" dirty="0">
                <a:hlinkClick r:id="rId2"/>
              </a:rPr>
              <a:t>http://</a:t>
            </a:r>
            <a:r>
              <a:rPr lang="hu-HU" dirty="0" smtClean="0">
                <a:hlinkClick r:id="rId2"/>
              </a:rPr>
              <a:t>www.hunglish.org/articles/1956-revolution-of-hungary</a:t>
            </a:r>
            <a:endParaRPr lang="hu-HU" dirty="0" smtClean="0"/>
          </a:p>
          <a:p>
            <a:r>
              <a:rPr lang="hu-HU" dirty="0">
                <a:hlinkClick r:id="rId3"/>
              </a:rPr>
              <a:t>https://</a:t>
            </a:r>
            <a:r>
              <a:rPr lang="hu-HU" dirty="0" smtClean="0">
                <a:hlinkClick r:id="rId3"/>
              </a:rPr>
              <a:t>en.wikipedia.org/wiki/Hungarian_Revolution_of_1956</a:t>
            </a:r>
            <a:r>
              <a:rPr lang="hu-HU" dirty="0" smtClean="0"/>
              <a:t> </a:t>
            </a:r>
          </a:p>
          <a:p>
            <a:r>
              <a:rPr lang="hu-HU" dirty="0">
                <a:hlinkClick r:id="rId4"/>
              </a:rPr>
              <a:t>https://</a:t>
            </a:r>
            <a:r>
              <a:rPr lang="hu-HU" dirty="0" smtClean="0">
                <a:hlinkClick r:id="rId4"/>
              </a:rPr>
              <a:t>en.wikipedia.org/wiki/Imre_Nagy</a:t>
            </a:r>
            <a:r>
              <a:rPr lang="hu-HU" dirty="0" smtClean="0"/>
              <a:t> </a:t>
            </a:r>
          </a:p>
          <a:p>
            <a:r>
              <a:rPr lang="hu-HU" dirty="0">
                <a:hlinkClick r:id="rId5"/>
              </a:rPr>
              <a:t>http://www.hungarianreview.com/article/legacy_of_the_revolution_-_</a:t>
            </a:r>
            <a:r>
              <a:rPr lang="hu-HU" dirty="0" smtClean="0">
                <a:hlinkClick r:id="rId5"/>
              </a:rPr>
              <a:t>the_Hungarian_experience</a:t>
            </a:r>
            <a:r>
              <a:rPr lang="hu-HU" dirty="0" smtClean="0"/>
              <a:t> </a:t>
            </a:r>
            <a:endParaRPr lang="hu-HU" dirty="0"/>
          </a:p>
          <a:p>
            <a:endParaRPr lang="hu-HU" dirty="0"/>
          </a:p>
          <a:p>
            <a:endParaRPr lang="hu-HU" dirty="0"/>
          </a:p>
        </p:txBody>
      </p:sp>
    </p:spTree>
    <p:extLst>
      <p:ext uri="{BB962C8B-B14F-4D97-AF65-F5344CB8AC3E}">
        <p14:creationId xmlns:p14="http://schemas.microsoft.com/office/powerpoint/2010/main" val="2406893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95E7565-FC52-4F3C-8836-768E7B7FFAA9}"/>
              </a:ext>
            </a:extLst>
          </p:cNvPr>
          <p:cNvSpPr>
            <a:spLocks noGrp="1"/>
          </p:cNvSpPr>
          <p:nvPr>
            <p:ph type="title"/>
          </p:nvPr>
        </p:nvSpPr>
        <p:spPr/>
        <p:txBody>
          <a:bodyPr/>
          <a:lstStyle/>
          <a:p>
            <a:r>
              <a:rPr lang="hu-HU" b="1" dirty="0" smtClean="0"/>
              <a:t>Pictures:</a:t>
            </a:r>
            <a:endParaRPr lang="hu-HU" b="1" dirty="0"/>
          </a:p>
        </p:txBody>
      </p:sp>
      <p:sp>
        <p:nvSpPr>
          <p:cNvPr id="3" name="Tartalom helye 2">
            <a:extLst>
              <a:ext uri="{FF2B5EF4-FFF2-40B4-BE49-F238E27FC236}">
                <a16:creationId xmlns:a16="http://schemas.microsoft.com/office/drawing/2014/main" id="{0BCCF03D-2A4C-41E4-9D32-015FF7C6E2DC}"/>
              </a:ext>
            </a:extLst>
          </p:cNvPr>
          <p:cNvSpPr>
            <a:spLocks noGrp="1"/>
          </p:cNvSpPr>
          <p:nvPr>
            <p:ph idx="1"/>
          </p:nvPr>
        </p:nvSpPr>
        <p:spPr/>
        <p:txBody>
          <a:bodyPr/>
          <a:lstStyle/>
          <a:p>
            <a:r>
              <a:rPr lang="hu-HU" dirty="0" smtClean="0">
                <a:hlinkClick r:id="rId2"/>
              </a:rPr>
              <a:t>https</a:t>
            </a:r>
            <a:r>
              <a:rPr lang="hu-HU" dirty="0">
                <a:hlinkClick r:id="rId2"/>
              </a:rPr>
              <a:t>://www.siofok.hu/media/thumbs/me/ge/ml/megemlekezes-oktober-23-an-3b460423-127848.jpg</a:t>
            </a:r>
            <a:endParaRPr lang="hu-HU" dirty="0"/>
          </a:p>
          <a:p>
            <a:r>
              <a:rPr lang="hu-HU" dirty="0">
                <a:hlinkClick r:id="rId3"/>
              </a:rPr>
              <a:t>https://</a:t>
            </a:r>
            <a:r>
              <a:rPr lang="hu-HU" dirty="0" smtClean="0">
                <a:hlinkClick r:id="rId3"/>
              </a:rPr>
              <a:t>www.elte.hu/media/62/19/e5d6922a921fbf90d6bbacb167b16bab5bca552747ee2bd4c5c753116c31/elte3.jpg</a:t>
            </a:r>
            <a:endParaRPr lang="hu-HU" dirty="0" smtClean="0"/>
          </a:p>
          <a:p>
            <a:r>
              <a:rPr lang="hu-HU" dirty="0">
                <a:hlinkClick r:id="rId4"/>
              </a:rPr>
              <a:t>http://</a:t>
            </a:r>
            <a:r>
              <a:rPr lang="hu-HU" dirty="0" smtClean="0">
                <a:hlinkClick r:id="rId4"/>
              </a:rPr>
              <a:t>www.nagyimreemlekhaz.hu/en/sending-e-card/odudecardshow/3/17.html</a:t>
            </a:r>
            <a:r>
              <a:rPr lang="hu-HU" dirty="0" smtClean="0"/>
              <a:t> </a:t>
            </a:r>
            <a:endParaRPr lang="hu-HU" dirty="0"/>
          </a:p>
          <a:p>
            <a:r>
              <a:rPr lang="hu-HU" dirty="0">
                <a:hlinkClick r:id="rId5"/>
              </a:rPr>
              <a:t>https://taximagazin.hu/wp-content/uploads/2016/09/fortepan_40195-kicsi.jpg</a:t>
            </a:r>
            <a:endParaRPr lang="hu-HU" dirty="0"/>
          </a:p>
          <a:p>
            <a:endParaRPr lang="hu-HU" dirty="0"/>
          </a:p>
          <a:p>
            <a:endParaRPr lang="hu-HU" dirty="0"/>
          </a:p>
          <a:p>
            <a:endParaRPr lang="hu-HU" dirty="0"/>
          </a:p>
        </p:txBody>
      </p:sp>
    </p:spTree>
    <p:extLst>
      <p:ext uri="{BB962C8B-B14F-4D97-AF65-F5344CB8AC3E}">
        <p14:creationId xmlns:p14="http://schemas.microsoft.com/office/powerpoint/2010/main" val="3054541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71946" y="1206789"/>
            <a:ext cx="10515600" cy="4351338"/>
          </a:xfrm>
        </p:spPr>
        <p:txBody>
          <a:bodyPr/>
          <a:lstStyle/>
          <a:p>
            <a:pPr marL="0" indent="0">
              <a:buNone/>
            </a:pPr>
            <a:r>
              <a:rPr lang="hu-HU" sz="4000" b="1" dirty="0" smtClean="0"/>
              <a:t>Presentation</a:t>
            </a:r>
            <a:r>
              <a:rPr lang="hu-HU" sz="4000" b="1" dirty="0" smtClean="0"/>
              <a:t> </a:t>
            </a:r>
            <a:r>
              <a:rPr lang="hu-HU" sz="4000" b="1" dirty="0" smtClean="0"/>
              <a:t>by</a:t>
            </a:r>
            <a:r>
              <a:rPr lang="hu-HU" sz="4000" b="1" dirty="0" smtClean="0"/>
              <a:t>:</a:t>
            </a:r>
          </a:p>
          <a:p>
            <a:pPr marL="0" indent="0">
              <a:buNone/>
            </a:pPr>
            <a:endParaRPr lang="hu-HU" dirty="0"/>
          </a:p>
          <a:p>
            <a:pPr marL="0" indent="0">
              <a:buNone/>
            </a:pPr>
            <a:r>
              <a:rPr lang="hu-HU" sz="3600" dirty="0" smtClean="0"/>
              <a:t>                                  Soma Janzsó</a:t>
            </a:r>
          </a:p>
          <a:p>
            <a:pPr marL="0" indent="0">
              <a:buNone/>
            </a:pPr>
            <a:r>
              <a:rPr lang="hu-HU" sz="3600" dirty="0" smtClean="0"/>
              <a:t>                                     Ábel Takács</a:t>
            </a:r>
          </a:p>
          <a:p>
            <a:pPr marL="0" indent="0">
              <a:buNone/>
            </a:pPr>
            <a:r>
              <a:rPr lang="hu-HU" sz="3600" dirty="0" smtClean="0"/>
              <a:t>                                         Erik Horváth</a:t>
            </a:r>
            <a:endParaRPr lang="hu-HU" sz="3600" dirty="0"/>
          </a:p>
        </p:txBody>
      </p:sp>
    </p:spTree>
    <p:extLst>
      <p:ext uri="{BB962C8B-B14F-4D97-AF65-F5344CB8AC3E}">
        <p14:creationId xmlns:p14="http://schemas.microsoft.com/office/powerpoint/2010/main" val="2298435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582AA14B-AA18-4243-9EE5-8072DC852CE7}"/>
              </a:ext>
            </a:extLst>
          </p:cNvPr>
          <p:cNvSpPr>
            <a:spLocks noGrp="1"/>
          </p:cNvSpPr>
          <p:nvPr>
            <p:ph idx="1"/>
          </p:nvPr>
        </p:nvSpPr>
        <p:spPr>
          <a:xfrm>
            <a:off x="434109" y="1715798"/>
            <a:ext cx="11176000" cy="4486275"/>
          </a:xfrm>
        </p:spPr>
        <p:txBody>
          <a:bodyPr>
            <a:normAutofit/>
          </a:bodyPr>
          <a:lstStyle/>
          <a:p>
            <a:pPr marL="0" indent="0" algn="just">
              <a:buNone/>
            </a:pPr>
            <a:r>
              <a:rPr lang="hu-HU" sz="4000" dirty="0" smtClean="0"/>
              <a:t>In</a:t>
            </a:r>
            <a:r>
              <a:rPr lang="en-US" sz="4000" dirty="0" smtClean="0"/>
              <a:t> Hungary, </a:t>
            </a:r>
            <a:r>
              <a:rPr lang="en-US" sz="4000" b="1" dirty="0" smtClean="0"/>
              <a:t>October 23rd </a:t>
            </a:r>
            <a:r>
              <a:rPr lang="en-US" sz="4000" dirty="0" smtClean="0"/>
              <a:t>is a </a:t>
            </a:r>
            <a:r>
              <a:rPr lang="hu-HU" sz="4000" dirty="0" smtClean="0"/>
              <a:t>n</a:t>
            </a:r>
            <a:r>
              <a:rPr lang="en-US" sz="4000" dirty="0" smtClean="0"/>
              <a:t>ational </a:t>
            </a:r>
            <a:r>
              <a:rPr lang="hu-HU" sz="4000" dirty="0" smtClean="0"/>
              <a:t>h</a:t>
            </a:r>
            <a:r>
              <a:rPr lang="en-US" sz="4000" dirty="0" smtClean="0"/>
              <a:t>oliday</a:t>
            </a:r>
            <a:r>
              <a:rPr lang="hu-HU" sz="4000" dirty="0" smtClean="0"/>
              <a:t>,</a:t>
            </a:r>
            <a:r>
              <a:rPr lang="en-US" sz="4000" dirty="0" smtClean="0"/>
              <a:t> </a:t>
            </a:r>
            <a:r>
              <a:rPr lang="hu-HU" sz="4000" dirty="0" smtClean="0"/>
              <a:t>which</a:t>
            </a:r>
            <a:r>
              <a:rPr lang="en-US" sz="4000" dirty="0" smtClean="0"/>
              <a:t> is celebrated with speeches</a:t>
            </a:r>
            <a:r>
              <a:rPr lang="hu-HU" sz="4000" dirty="0" smtClean="0"/>
              <a:t>,</a:t>
            </a:r>
            <a:r>
              <a:rPr lang="en-US" sz="4000" dirty="0" smtClean="0"/>
              <a:t> exhibitions</a:t>
            </a:r>
            <a:r>
              <a:rPr lang="hu-HU" sz="4000" dirty="0" smtClean="0"/>
              <a:t> and wreathing ceremonies at the tombs of the martyrs</a:t>
            </a:r>
            <a:r>
              <a:rPr lang="en-US" sz="4000" dirty="0" smtClean="0"/>
              <a:t> in remembrance of the 1956 revolution when the Hungarians </a:t>
            </a:r>
            <a:r>
              <a:rPr lang="hu-HU" sz="4000" dirty="0" smtClean="0"/>
              <a:t>attempted to break free from </a:t>
            </a:r>
            <a:r>
              <a:rPr lang="en-US" sz="4000" dirty="0" smtClean="0"/>
              <a:t>Soviet rule. </a:t>
            </a:r>
            <a:endParaRPr lang="hu-HU" sz="4000" dirty="0"/>
          </a:p>
        </p:txBody>
      </p:sp>
    </p:spTree>
    <p:extLst>
      <p:ext uri="{BB962C8B-B14F-4D97-AF65-F5344CB8AC3E}">
        <p14:creationId xmlns:p14="http://schemas.microsoft.com/office/powerpoint/2010/main" val="28907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CCEEE67-094B-47DB-9682-98CB5CCF156E}"/>
              </a:ext>
            </a:extLst>
          </p:cNvPr>
          <p:cNvSpPr>
            <a:spLocks noGrp="1"/>
          </p:cNvSpPr>
          <p:nvPr>
            <p:ph idx="1"/>
          </p:nvPr>
        </p:nvSpPr>
        <p:spPr>
          <a:xfrm>
            <a:off x="838200" y="770037"/>
            <a:ext cx="6055118" cy="5722838"/>
          </a:xfrm>
        </p:spPr>
        <p:txBody>
          <a:bodyPr>
            <a:normAutofit/>
          </a:bodyPr>
          <a:lstStyle/>
          <a:p>
            <a:pPr marL="0" indent="0" algn="just">
              <a:buNone/>
            </a:pPr>
            <a:r>
              <a:rPr lang="en-US" sz="4000" dirty="0"/>
              <a:t>The </a:t>
            </a:r>
            <a:r>
              <a:rPr lang="hu-HU" sz="4000" dirty="0" smtClean="0"/>
              <a:t>uprising began as a student protest. On October 23, 1956 university students marched through central Budapest to the Hungarian Parliament and thousands of people joined them. </a:t>
            </a:r>
            <a:endParaRPr lang="hu-HU" sz="4000" dirty="0"/>
          </a:p>
          <a:p>
            <a:endParaRPr lang="hu-HU" dirty="0" smtClean="0"/>
          </a:p>
          <a:p>
            <a:endParaRPr lang="en-US" dirty="0"/>
          </a:p>
        </p:txBody>
      </p:sp>
      <p:pic>
        <p:nvPicPr>
          <p:cNvPr id="1028" name="Picture 4" descr="https://www.elte.hu/media/62/19/e5d6922a921fbf90d6bbacb167b16bab5bca552747ee2bd4c5c753116c31/elt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7343" y="414670"/>
            <a:ext cx="3875567" cy="5167423"/>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5940056" y="5721444"/>
            <a:ext cx="6096000" cy="461665"/>
          </a:xfrm>
          <a:prstGeom prst="rect">
            <a:avLst/>
          </a:prstGeom>
        </p:spPr>
        <p:txBody>
          <a:bodyPr>
            <a:spAutoFit/>
          </a:bodyPr>
          <a:lstStyle/>
          <a:p>
            <a:r>
              <a:rPr lang="hu-HU" sz="1200" dirty="0">
                <a:hlinkClick r:id="rId3"/>
              </a:rPr>
              <a:t>https://www.elte.hu/media/62/19/e5d6922a921fbf90d6bbacb167b16bab5bca552747ee2bd4c5c753116c31/elte3.jpg</a:t>
            </a:r>
            <a:endParaRPr lang="hu-HU" sz="1200" dirty="0"/>
          </a:p>
        </p:txBody>
      </p:sp>
    </p:spTree>
    <p:extLst>
      <p:ext uri="{BB962C8B-B14F-4D97-AF65-F5344CB8AC3E}">
        <p14:creationId xmlns:p14="http://schemas.microsoft.com/office/powerpoint/2010/main" val="279666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16935" y="1400323"/>
            <a:ext cx="10515600" cy="4351338"/>
          </a:xfrm>
        </p:spPr>
        <p:txBody>
          <a:bodyPr/>
          <a:lstStyle/>
          <a:p>
            <a:pPr marL="0" indent="0" algn="just">
              <a:buNone/>
            </a:pPr>
            <a:r>
              <a:rPr lang="hu-HU" sz="4000" dirty="0"/>
              <a:t>When a student delegation wanted to enter the radio building to broadcast their demands listed in 16 points, they were fired upon by the State Security Police </a:t>
            </a:r>
            <a:r>
              <a:rPr lang="hu-HU" sz="4000" dirty="0" smtClean="0"/>
              <a:t>(called ÁVH </a:t>
            </a:r>
            <a:r>
              <a:rPr lang="hu-HU" sz="4000" dirty="0"/>
              <a:t>in Hungarian). The revolt spread quickly throughout the country and militias were organised to fight against the ÁVH and Soviet troops.</a:t>
            </a:r>
          </a:p>
          <a:p>
            <a:endParaRPr lang="hu-HU" dirty="0"/>
          </a:p>
        </p:txBody>
      </p:sp>
    </p:spTree>
    <p:extLst>
      <p:ext uri="{BB962C8B-B14F-4D97-AF65-F5344CB8AC3E}">
        <p14:creationId xmlns:p14="http://schemas.microsoft.com/office/powerpoint/2010/main" val="192211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6567" y="989201"/>
            <a:ext cx="7230141" cy="4231385"/>
          </a:xfrm>
        </p:spPr>
        <p:txBody>
          <a:bodyPr>
            <a:normAutofit/>
          </a:bodyPr>
          <a:lstStyle/>
          <a:p>
            <a:pPr algn="just"/>
            <a:r>
              <a:rPr lang="hu-HU" sz="4000" dirty="0" smtClean="0">
                <a:latin typeface="+mn-lt"/>
              </a:rPr>
              <a:t>A revolutionary government was formed and </a:t>
            </a:r>
            <a:r>
              <a:rPr lang="hu-HU" sz="4000" b="1" dirty="0" smtClean="0">
                <a:latin typeface="+mn-lt"/>
              </a:rPr>
              <a:t>Imre Nagy </a:t>
            </a:r>
            <a:r>
              <a:rPr lang="hu-HU" sz="4000" dirty="0" smtClean="0">
                <a:latin typeface="+mn-lt"/>
              </a:rPr>
              <a:t>was asked to become prime minister.</a:t>
            </a:r>
            <a:endParaRPr lang="hu-HU" sz="4000" dirty="0">
              <a:latin typeface="+mn-lt"/>
            </a:endParaRPr>
          </a:p>
        </p:txBody>
      </p:sp>
      <p:sp>
        <p:nvSpPr>
          <p:cNvPr id="3" name="Tartalom helye 2"/>
          <p:cNvSpPr>
            <a:spLocks noGrp="1"/>
          </p:cNvSpPr>
          <p:nvPr>
            <p:ph idx="1"/>
          </p:nvPr>
        </p:nvSpPr>
        <p:spPr>
          <a:xfrm>
            <a:off x="7144658" y="5932591"/>
            <a:ext cx="6888547" cy="2167573"/>
          </a:xfrm>
        </p:spPr>
        <p:txBody>
          <a:bodyPr>
            <a:normAutofit/>
          </a:bodyPr>
          <a:lstStyle/>
          <a:p>
            <a:pPr marL="0" indent="0">
              <a:buNone/>
            </a:pPr>
            <a:r>
              <a:rPr lang="hu-HU" sz="1100" dirty="0" smtClean="0">
                <a:hlinkClick r:id="rId2"/>
              </a:rPr>
              <a:t>http</a:t>
            </a:r>
            <a:r>
              <a:rPr lang="hu-HU" sz="1100" dirty="0">
                <a:hlinkClick r:id="rId2"/>
              </a:rPr>
              <a:t>://</a:t>
            </a:r>
            <a:r>
              <a:rPr lang="hu-HU" sz="1100" dirty="0" smtClean="0">
                <a:hlinkClick r:id="rId2"/>
              </a:rPr>
              <a:t>www.nagyimreemlekhaz.hu/en/sending-e-card/odudecardshow/3/17.html</a:t>
            </a:r>
            <a:r>
              <a:rPr lang="hu-HU" sz="1100" dirty="0" smtClean="0"/>
              <a:t> </a:t>
            </a:r>
            <a:endParaRPr lang="hu-HU" sz="1100" dirty="0"/>
          </a:p>
        </p:txBody>
      </p:sp>
      <p:pic>
        <p:nvPicPr>
          <p:cNvPr id="4098" name="Picture 2" descr="Imre Nagy, the Prime Minister of the Revolution in 1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444" y="821506"/>
            <a:ext cx="3618983" cy="499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86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89098" y="1649401"/>
            <a:ext cx="5585637" cy="4351338"/>
          </a:xfrm>
        </p:spPr>
        <p:txBody>
          <a:bodyPr>
            <a:normAutofit/>
          </a:bodyPr>
          <a:lstStyle/>
          <a:p>
            <a:pPr marL="0" indent="0" algn="just">
              <a:buNone/>
            </a:pPr>
            <a:r>
              <a:rPr lang="hu-HU" sz="4000" dirty="0" smtClean="0"/>
              <a:t>The revolution lasted only until November 10, 1956. On November 4 a large Soviet troop invaded the country and suppressed resistance.</a:t>
            </a:r>
            <a:endParaRPr lang="hu-HU" sz="4000" dirty="0"/>
          </a:p>
        </p:txBody>
      </p:sp>
      <p:pic>
        <p:nvPicPr>
          <p:cNvPr id="5122" name="Picture 2" descr="https://taximagazin.hu/wp-content/uploads/2016/09/fortepan_40195-kic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303" y="1649401"/>
            <a:ext cx="5296693" cy="3645614"/>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p:cNvSpPr/>
          <p:nvPr/>
        </p:nvSpPr>
        <p:spPr>
          <a:xfrm>
            <a:off x="6875721" y="5508793"/>
            <a:ext cx="6096000" cy="261610"/>
          </a:xfrm>
          <a:prstGeom prst="rect">
            <a:avLst/>
          </a:prstGeom>
        </p:spPr>
        <p:txBody>
          <a:bodyPr>
            <a:spAutoFit/>
          </a:bodyPr>
          <a:lstStyle/>
          <a:p>
            <a:r>
              <a:rPr lang="hu-HU" sz="1100" dirty="0">
                <a:hlinkClick r:id="rId3"/>
              </a:rPr>
              <a:t>https://taximagazin.hu/wp-content/uploads/2016/09/fortepan_40195-kicsi.jpg</a:t>
            </a:r>
            <a:endParaRPr lang="hu-HU" sz="1100" dirty="0"/>
          </a:p>
        </p:txBody>
      </p:sp>
    </p:spTree>
    <p:extLst>
      <p:ext uri="{BB962C8B-B14F-4D97-AF65-F5344CB8AC3E}">
        <p14:creationId xmlns:p14="http://schemas.microsoft.com/office/powerpoint/2010/main" val="4137187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12381" y="709206"/>
            <a:ext cx="10683949" cy="4351338"/>
          </a:xfrm>
        </p:spPr>
        <p:txBody>
          <a:bodyPr>
            <a:noAutofit/>
          </a:bodyPr>
          <a:lstStyle/>
          <a:p>
            <a:pPr marL="0" indent="0" algn="just">
              <a:buNone/>
            </a:pPr>
            <a:r>
              <a:rPr lang="hu-HU" sz="4000" dirty="0" smtClean="0"/>
              <a:t>About 200 000 Hungarians fled the country in fear of retaliation. Indeed, mass arrests and denunciations went on for months. The prime minister, Imre Nagy, was captured and deported to Romania. </a:t>
            </a:r>
            <a:r>
              <a:rPr lang="hu-HU" sz="4000" dirty="0"/>
              <a:t>T</a:t>
            </a:r>
            <a:r>
              <a:rPr lang="hu-HU" sz="4000" dirty="0" smtClean="0"/>
              <a:t>wo years later he and other leaders were tried for treason, executed and buried in an unmarked grave. In 1989, when Hungary finally became independent on the Soviet Union, these prominent figures were rehabilitated and reburied with full honours.</a:t>
            </a:r>
            <a:endParaRPr lang="hu-HU" sz="4000" dirty="0"/>
          </a:p>
        </p:txBody>
      </p:sp>
    </p:spTree>
    <p:extLst>
      <p:ext uri="{BB962C8B-B14F-4D97-AF65-F5344CB8AC3E}">
        <p14:creationId xmlns:p14="http://schemas.microsoft.com/office/powerpoint/2010/main" val="254711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latin typeface="+mn-lt"/>
              </a:rPr>
              <a:t>Legacy of the Revolution</a:t>
            </a:r>
            <a:endParaRPr lang="hu-HU" b="1" dirty="0">
              <a:latin typeface="+mn-lt"/>
            </a:endParaRPr>
          </a:p>
        </p:txBody>
      </p:sp>
      <p:sp>
        <p:nvSpPr>
          <p:cNvPr id="3" name="Tartalom helye 2"/>
          <p:cNvSpPr>
            <a:spLocks noGrp="1"/>
          </p:cNvSpPr>
          <p:nvPr>
            <p:ph idx="1"/>
          </p:nvPr>
        </p:nvSpPr>
        <p:spPr>
          <a:xfrm>
            <a:off x="723014" y="1825625"/>
            <a:ext cx="10855842" cy="4351338"/>
          </a:xfrm>
        </p:spPr>
        <p:txBody>
          <a:bodyPr>
            <a:normAutofit fontScale="92500"/>
          </a:bodyPr>
          <a:lstStyle/>
          <a:p>
            <a:pPr marL="0" indent="0" algn="just">
              <a:buNone/>
            </a:pPr>
            <a:r>
              <a:rPr lang="hu-HU" sz="4000" dirty="0" smtClean="0"/>
              <a:t>The attempt for independence failed, but it was not in vain. The revolutionary spirit swept through all the countries which were forced to belong to the Communist Eastern Block, and it promoted the drive for historic change and democratic development in Europe. The events of 1956 in Hungary represent the struggle for liberty, independence, democracy, economic and cultural well-being.</a:t>
            </a:r>
            <a:endParaRPr lang="hu-HU" sz="4000" dirty="0"/>
          </a:p>
        </p:txBody>
      </p:sp>
    </p:spTree>
    <p:extLst>
      <p:ext uri="{BB962C8B-B14F-4D97-AF65-F5344CB8AC3E}">
        <p14:creationId xmlns:p14="http://schemas.microsoft.com/office/powerpoint/2010/main" val="369997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FB77E144-DDEA-4AB3-80AB-ACF7C9565D7D}"/>
              </a:ext>
            </a:extLst>
          </p:cNvPr>
          <p:cNvSpPr>
            <a:spLocks noGrp="1"/>
          </p:cNvSpPr>
          <p:nvPr>
            <p:ph idx="1"/>
          </p:nvPr>
        </p:nvSpPr>
        <p:spPr>
          <a:xfrm>
            <a:off x="742507" y="318977"/>
            <a:ext cx="10515600" cy="6305107"/>
          </a:xfrm>
        </p:spPr>
        <p:txBody>
          <a:bodyPr>
            <a:normAutofit fontScale="62500" lnSpcReduction="20000"/>
          </a:bodyPr>
          <a:lstStyle/>
          <a:p>
            <a:pPr marL="0" indent="0" algn="just">
              <a:lnSpc>
                <a:spcPct val="110000"/>
              </a:lnSpc>
              <a:spcBef>
                <a:spcPts val="0"/>
              </a:spcBef>
              <a:buNone/>
            </a:pPr>
            <a:r>
              <a:rPr lang="hu-HU" sz="5700" dirty="0" smtClean="0"/>
              <a:t>”</a:t>
            </a:r>
            <a:r>
              <a:rPr lang="en-US" sz="5700" dirty="0" smtClean="0"/>
              <a:t>October 23, 1956, is a day that will live forever in the annals of free men and nations. It was a day of courage, conscience and triumph. No other day since history began has shown more clearly the eternal unquenchability of man's desire to be free, whatever the odds against success, whatever the sacrifice required.</a:t>
            </a:r>
            <a:r>
              <a:rPr lang="hu-HU" sz="5700" dirty="0" smtClean="0"/>
              <a:t>”</a:t>
            </a:r>
            <a:endParaRPr lang="en-US" sz="5700" dirty="0" smtClean="0"/>
          </a:p>
          <a:p>
            <a:pPr marL="0" indent="0" algn="just">
              <a:buNone/>
            </a:pPr>
            <a:r>
              <a:rPr lang="hu-HU" sz="5700" b="1" dirty="0" smtClean="0"/>
              <a:t>                                                          </a:t>
            </a:r>
          </a:p>
          <a:p>
            <a:pPr marL="0" indent="0" algn="just">
              <a:buNone/>
            </a:pPr>
            <a:r>
              <a:rPr lang="hu-HU" sz="5700" b="1" dirty="0" smtClean="0"/>
              <a:t>                                                        </a:t>
            </a:r>
            <a:r>
              <a:rPr lang="en-US" sz="5700" b="1" dirty="0" smtClean="0"/>
              <a:t>John F. Kennedy</a:t>
            </a:r>
            <a:r>
              <a:rPr lang="en-US" sz="5700" dirty="0" smtClean="0"/>
              <a:t> </a:t>
            </a:r>
            <a:endParaRPr lang="hu-HU" sz="5700" dirty="0" smtClean="0"/>
          </a:p>
          <a:p>
            <a:pPr marL="0" indent="0">
              <a:buNone/>
            </a:pPr>
            <a:r>
              <a:rPr lang="hu-HU" sz="5700" dirty="0" smtClean="0"/>
              <a:t>                                             (</a:t>
            </a:r>
            <a:r>
              <a:rPr lang="en-US" sz="5700" dirty="0" smtClean="0"/>
              <a:t>on the first anniversary of </a:t>
            </a:r>
            <a:r>
              <a:rPr lang="hu-HU" sz="5700" dirty="0" smtClean="0"/>
              <a:t>    </a:t>
            </a:r>
          </a:p>
          <a:p>
            <a:pPr marL="0" indent="0">
              <a:buNone/>
            </a:pPr>
            <a:r>
              <a:rPr lang="hu-HU" sz="5700" dirty="0" smtClean="0"/>
              <a:t>                                                  </a:t>
            </a:r>
            <a:r>
              <a:rPr lang="en-US" sz="5700" dirty="0" smtClean="0"/>
              <a:t>the</a:t>
            </a:r>
            <a:r>
              <a:rPr lang="hu-HU" sz="5700" dirty="0" smtClean="0"/>
              <a:t> </a:t>
            </a:r>
            <a:r>
              <a:rPr lang="en-US" sz="5700" dirty="0" smtClean="0"/>
              <a:t>Hungarian Revolution</a:t>
            </a:r>
            <a:r>
              <a:rPr lang="hu-HU" sz="5700" dirty="0" smtClean="0"/>
              <a:t>)</a:t>
            </a:r>
            <a:endParaRPr lang="en-US" sz="5700" dirty="0" smtClean="0"/>
          </a:p>
          <a:p>
            <a:endParaRPr lang="hu-HU" dirty="0"/>
          </a:p>
        </p:txBody>
      </p:sp>
    </p:spTree>
    <p:extLst>
      <p:ext uri="{BB962C8B-B14F-4D97-AF65-F5344CB8AC3E}">
        <p14:creationId xmlns:p14="http://schemas.microsoft.com/office/powerpoint/2010/main" val="676490428"/>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427</Words>
  <Application>Microsoft Office PowerPoint</Application>
  <PresentationFormat>Szélesvásznú</PresentationFormat>
  <Paragraphs>36</Paragraphs>
  <Slides>13</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13</vt:i4>
      </vt:variant>
    </vt:vector>
  </HeadingPairs>
  <TitlesOfParts>
    <vt:vector size="17" baseType="lpstr">
      <vt:lpstr>Arial</vt:lpstr>
      <vt:lpstr>Calibri</vt:lpstr>
      <vt:lpstr>Calibri Light</vt:lpstr>
      <vt:lpstr>Office-téma</vt:lpstr>
      <vt:lpstr>October 23rd: A National Holiday for Hungary </vt:lpstr>
      <vt:lpstr>PowerPoint-bemutató</vt:lpstr>
      <vt:lpstr>PowerPoint-bemutató</vt:lpstr>
      <vt:lpstr>PowerPoint-bemutató</vt:lpstr>
      <vt:lpstr>A revolutionary government was formed and Imre Nagy was asked to become prime minister.</vt:lpstr>
      <vt:lpstr>PowerPoint-bemutató</vt:lpstr>
      <vt:lpstr>PowerPoint-bemutató</vt:lpstr>
      <vt:lpstr>Legacy of the Revolution</vt:lpstr>
      <vt:lpstr>PowerPoint-bemutató</vt:lpstr>
      <vt:lpstr>PowerPoint-bemutató</vt:lpstr>
      <vt:lpstr>Sources:</vt:lpstr>
      <vt:lpstr>Pictures:</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23rd: A National Holiday for Hungary</dc:title>
  <dc:creator>soma1202@sulid.hu</dc:creator>
  <cp:lastModifiedBy>Obráz István</cp:lastModifiedBy>
  <cp:revision>22</cp:revision>
  <dcterms:created xsi:type="dcterms:W3CDTF">2020-10-18T16:41:42Z</dcterms:created>
  <dcterms:modified xsi:type="dcterms:W3CDTF">2020-11-13T07:43:47Z</dcterms:modified>
</cp:coreProperties>
</file>