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-468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7F75D-0531-4637-9B6B-11ED05FC5D52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98539-F605-4F38-B051-EF83D545B5B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736F94B-15CD-4C35-B477-BE59804A85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E39A3776-F2C0-44AD-BBEB-E15954BD28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01671F59-2933-48C6-AD72-78CA5683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5E48-CEDB-4768-9E28-CFB147B0CA32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3957D2EF-6FBD-466D-9990-6220BFBD4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71372EB-DC52-46DA-8D1D-6E8572369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2F9C-D8BB-4011-9BC0-7AA9C92CF72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61784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29D1A24-07E5-4781-B6AB-78029C33B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A5A7E6D8-A42C-4DF7-8B58-353EC6A5E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D2A5109-DE6B-4216-8A02-7C76A6E13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5E48-CEDB-4768-9E28-CFB147B0CA32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88095984-28C8-4DAC-837D-1DED1F176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49A5C27B-1111-4BB1-AC14-D9B6F15A9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2F9C-D8BB-4011-9BC0-7AA9C92CF72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21357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3D4153B0-831D-4E8B-8D65-A8F707B771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88D1D627-86B8-4B42-86FB-833CE53AB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0CCBC922-8A2B-4B63-B1C1-E8E969A1F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5E48-CEDB-4768-9E28-CFB147B0CA32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A3E530B1-66FC-473B-80FC-BB749B09F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C518A32A-FF3B-4F6D-BFC8-2BC00D51C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2F9C-D8BB-4011-9BC0-7AA9C92CF72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624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0E4E8E1-83D7-4B6C-9C2E-8A9295288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B430FEC-DE9D-448A-9904-5224697E8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A37C0269-5188-405A-B31B-883B5079F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5E48-CEDB-4768-9E28-CFB147B0CA32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5032C871-F8A0-4578-B436-0E13BD59C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E77D25EF-CEDD-44F8-88E7-8C3EE3F98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2F9C-D8BB-4011-9BC0-7AA9C92CF72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2597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95EA803-4962-4688-9A9F-3B36F05C8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6E00A7B6-9E2C-4346-9C0E-484A8031C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58861A06-7D98-45B7-9DC5-E749F4DE8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5E48-CEDB-4768-9E28-CFB147B0CA32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D5F0E312-67D0-4DAF-85D6-55A4115B8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078CA92B-E156-4611-8439-F1E9AAA40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2F9C-D8BB-4011-9BC0-7AA9C92CF72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25207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2A2284F-469D-4DE7-BC44-B51BD62E3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B68F664-C99D-4821-8E8E-B60142F5D0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08737C5A-7296-42C4-8122-AB47BD7010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AEAE2E9D-02CB-4EAB-8D8A-45FA84220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5E48-CEDB-4768-9E28-CFB147B0CA32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F9D7F981-90CC-4D1E-95BC-AD462E972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EF7E6AA8-DBD1-4C96-A278-4FE8DF3EA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2F9C-D8BB-4011-9BC0-7AA9C92CF72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1895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5603422-7D95-4098-8234-196FA9191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F81980DF-BD67-4762-8B3E-A27CF7907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B9A1F86D-793B-49F8-8AAF-F55E4B2E8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787FC7AB-CDD8-4C6B-949D-DC82C8E53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BF4FB868-2AE4-4EEB-A0E1-498AA7FB7E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3BFDB4A9-5033-42D4-85B7-1AD730E9B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5E48-CEDB-4768-9E28-CFB147B0CA32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0DF68413-3005-4F90-A0B2-C156F0177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F3B64347-51AB-44AA-98D6-0DFBD7A73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2F9C-D8BB-4011-9BC0-7AA9C92CF72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8650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5882CFA-8AF4-4A83-B99F-6966947A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E8256E48-2B17-4E1B-91A8-4531E6DBC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5E48-CEDB-4768-9E28-CFB147B0CA32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4E6D2B12-14B0-4D10-89B3-BA483EE5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4B7FB393-3387-499C-916A-26AE34CAF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2F9C-D8BB-4011-9BC0-7AA9C92CF72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07505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148FFE64-198B-4B87-B7FD-13ABC0476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5E48-CEDB-4768-9E28-CFB147B0CA32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BA3A0FC2-C9E6-47F3-9A24-70273D11C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26E03C30-DA31-4636-A9A5-E5020F6B6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2F9C-D8BB-4011-9BC0-7AA9C92CF72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9894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EF9E2BE-6729-4894-951F-924C28BF7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E8A497ED-5612-4A2D-998A-403B2D67F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ABE04AAE-4F83-4B99-B69C-04E976866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B90722C2-9C49-42F4-AC2D-26E2F75FB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5E48-CEDB-4768-9E28-CFB147B0CA32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42EAB686-4DCF-4021-A4F4-27914241E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D02B8733-F4FE-4279-A79D-80230E413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2F9C-D8BB-4011-9BC0-7AA9C92CF72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0298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6C2FEB7-3E12-4931-90AC-219DDD871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30FD20C7-8414-4C6B-ACE4-58FF913165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4BD05B2C-7425-4A9E-8EA4-1FAF1C37A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8B853C3B-E409-452B-B050-40C792BF7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5E48-CEDB-4768-9E28-CFB147B0CA32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491DFB00-E5B4-476D-9911-D8C90A040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9F8720BD-2B02-422B-B726-0EBCAC947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2F9C-D8BB-4011-9BC0-7AA9C92CF72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9905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ED53F0B7-0492-48B4-AB08-7741DE8B4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EE97ADF4-AB11-41BA-B485-1B40E44AC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6C2D3C34-06CA-44F1-973A-25026D1234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5E48-CEDB-4768-9E28-CFB147B0CA32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AF03BE08-C629-42DF-9555-6BC4B63CB6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29469D8E-D75F-428D-8B21-EE3B8B40C7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A2F9C-D8BB-4011-9BC0-7AA9C92CF72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5442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0B01303-B57A-4C06-9913-4F031BE031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1891"/>
            <a:ext cx="9144000" cy="1454582"/>
          </a:xfrm>
        </p:spPr>
        <p:txBody>
          <a:bodyPr>
            <a:normAutofit fontScale="90000"/>
          </a:bodyPr>
          <a:lstStyle/>
          <a:p>
            <a:r>
              <a:rPr lang="it-IT" sz="4400" dirty="0">
                <a:solidFill>
                  <a:srgbClr val="C00000"/>
                </a:solidFill>
                <a:latin typeface="Castellar" panose="020A0402060406010301" pitchFamily="18" charset="0"/>
              </a:rPr>
              <a:t>THE ROMAN EMPIRE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01D0CD86-AFEB-488B-8397-F8E132639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916538"/>
            <a:ext cx="9144000" cy="609600"/>
          </a:xfrm>
        </p:spPr>
        <p:txBody>
          <a:bodyPr>
            <a:normAutofit/>
          </a:bodyPr>
          <a:lstStyle/>
          <a:p>
            <a:r>
              <a:rPr lang="it-IT" sz="2800" dirty="0">
                <a:solidFill>
                  <a:srgbClr val="C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From the </a:t>
            </a:r>
            <a:r>
              <a:rPr lang="it-IT" sz="2800" dirty="0" err="1">
                <a:solidFill>
                  <a:srgbClr val="C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prespective</a:t>
            </a:r>
            <a:r>
              <a:rPr lang="it-IT" sz="2800" dirty="0">
                <a:solidFill>
                  <a:srgbClr val="C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of a teenager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="" xmlns:a16="http://schemas.microsoft.com/office/drawing/2014/main" id="{509ACB33-91E4-47BF-A928-FAA2BE6C4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216" y="1815593"/>
            <a:ext cx="6677891" cy="34491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09359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1A68C1C-7006-4358-803B-CD9B13781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err="1">
                <a:solidFill>
                  <a:srgbClr val="C00000"/>
                </a:solidFill>
                <a:latin typeface="Castellar" panose="020A0402060406010301" pitchFamily="18" charset="0"/>
              </a:rPr>
              <a:t>Teens</a:t>
            </a:r>
            <a:r>
              <a:rPr lang="it-IT" dirty="0">
                <a:solidFill>
                  <a:srgbClr val="C00000"/>
                </a:solidFill>
                <a:latin typeface="Castellar" panose="020A0402060406010301" pitchFamily="18" charset="0"/>
              </a:rPr>
              <a:t> from the Roman Empire: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26B8E490-C9AB-4282-8B0A-06F954348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57" y="1680482"/>
            <a:ext cx="6041571" cy="4052661"/>
          </a:xfrm>
        </p:spPr>
        <p:txBody>
          <a:bodyPr/>
          <a:lstStyle/>
          <a:p>
            <a:r>
              <a:rPr lang="it-IT" dirty="0">
                <a:latin typeface="Baskerville Old Face" pitchFamily="18" charset="0"/>
              </a:rPr>
              <a:t>Girls </a:t>
            </a:r>
            <a:r>
              <a:rPr lang="it-IT" dirty="0" err="1">
                <a:latin typeface="Baskerville Old Face" pitchFamily="18" charset="0"/>
              </a:rPr>
              <a:t>were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not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allowed</a:t>
            </a:r>
            <a:r>
              <a:rPr lang="it-IT" dirty="0">
                <a:latin typeface="Baskerville Old Face" pitchFamily="18" charset="0"/>
              </a:rPr>
              <a:t> to go to school and 	</a:t>
            </a:r>
            <a:r>
              <a:rPr lang="it-IT" dirty="0" err="1">
                <a:latin typeface="Baskerville Old Face" pitchFamily="18" charset="0"/>
              </a:rPr>
              <a:t>they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were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married</a:t>
            </a:r>
            <a:r>
              <a:rPr lang="it-IT" dirty="0">
                <a:latin typeface="Baskerville Old Face" pitchFamily="18" charset="0"/>
              </a:rPr>
              <a:t> at a </a:t>
            </a:r>
            <a:r>
              <a:rPr lang="it-IT" dirty="0" err="1">
                <a:latin typeface="Baskerville Old Face" pitchFamily="18" charset="0"/>
              </a:rPr>
              <a:t>very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young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age</a:t>
            </a:r>
            <a:r>
              <a:rPr lang="it-IT" dirty="0">
                <a:latin typeface="Baskerville Old Face" pitchFamily="18" charset="0"/>
              </a:rPr>
              <a:t> (12 </a:t>
            </a:r>
            <a:r>
              <a:rPr lang="it-IT" dirty="0" err="1">
                <a:latin typeface="Baskerville Old Face" pitchFamily="18" charset="0"/>
              </a:rPr>
              <a:t>years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old</a:t>
            </a:r>
            <a:r>
              <a:rPr lang="it-IT" dirty="0" smtClean="0">
                <a:latin typeface="Baskerville Old Face" pitchFamily="18" charset="0"/>
              </a:rPr>
              <a:t>).</a:t>
            </a:r>
            <a:endParaRPr lang="it-IT" dirty="0">
              <a:latin typeface="Baskerville Old Face" pitchFamily="18" charset="0"/>
            </a:endParaRPr>
          </a:p>
          <a:p>
            <a:r>
              <a:rPr lang="it-IT" dirty="0" err="1" smtClean="0">
                <a:latin typeface="Baskerville Old Face" pitchFamily="18" charset="0"/>
              </a:rPr>
              <a:t>From</a:t>
            </a:r>
            <a:r>
              <a:rPr lang="it-IT" dirty="0" smtClean="0">
                <a:latin typeface="Baskerville Old Face" pitchFamily="18" charset="0"/>
              </a:rPr>
              <a:t> the </a:t>
            </a:r>
            <a:r>
              <a:rPr lang="it-IT" dirty="0" err="1" smtClean="0">
                <a:latin typeface="Baskerville Old Face" pitchFamily="18" charset="0"/>
              </a:rPr>
              <a:t>age</a:t>
            </a:r>
            <a:r>
              <a:rPr lang="it-IT" dirty="0" smtClean="0">
                <a:latin typeface="Baskerville Old Face" pitchFamily="18" charset="0"/>
              </a:rPr>
              <a:t> </a:t>
            </a:r>
            <a:r>
              <a:rPr lang="it-IT" dirty="0" err="1" smtClean="0">
                <a:latin typeface="Baskerville Old Face" pitchFamily="18" charset="0"/>
              </a:rPr>
              <a:t>of</a:t>
            </a:r>
            <a:r>
              <a:rPr lang="it-IT" dirty="0" smtClean="0">
                <a:latin typeface="Baskerville Old Face" pitchFamily="18" charset="0"/>
              </a:rPr>
              <a:t> 14 </a:t>
            </a:r>
            <a:r>
              <a:rPr lang="it-IT" dirty="0" err="1" smtClean="0">
                <a:latin typeface="Baskerville Old Face" pitchFamily="18" charset="0"/>
              </a:rPr>
              <a:t>to</a:t>
            </a:r>
            <a:r>
              <a:rPr lang="it-IT" dirty="0" smtClean="0">
                <a:latin typeface="Baskerville Old Face" pitchFamily="18" charset="0"/>
              </a:rPr>
              <a:t> 17, </a:t>
            </a:r>
            <a:r>
              <a:rPr lang="it-IT" dirty="0" err="1" smtClean="0">
                <a:latin typeface="Baskerville Old Face" pitchFamily="18" charset="0"/>
              </a:rPr>
              <a:t>boys</a:t>
            </a:r>
            <a:r>
              <a:rPr lang="it-IT" dirty="0" smtClean="0">
                <a:latin typeface="Baskerville Old Face" pitchFamily="18" charset="0"/>
              </a:rPr>
              <a:t> </a:t>
            </a:r>
            <a:r>
              <a:rPr lang="it-IT" dirty="0" err="1" smtClean="0">
                <a:latin typeface="Baskerville Old Face" pitchFamily="18" charset="0"/>
              </a:rPr>
              <a:t>had</a:t>
            </a:r>
            <a:r>
              <a:rPr lang="it-IT" dirty="0" smtClean="0">
                <a:latin typeface="Baskerville Old Face" pitchFamily="18" charset="0"/>
              </a:rPr>
              <a:t> </a:t>
            </a:r>
            <a:r>
              <a:rPr lang="it-IT" dirty="0">
                <a:latin typeface="Baskerville Old Face" pitchFamily="18" charset="0"/>
              </a:rPr>
              <a:t>to go to the </a:t>
            </a:r>
            <a:r>
              <a:rPr lang="it-IT" dirty="0" err="1">
                <a:latin typeface="Baskerville Old Face" pitchFamily="18" charset="0"/>
              </a:rPr>
              <a:t>military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 smtClean="0">
                <a:latin typeface="Baskerville Old Face" pitchFamily="18" charset="0"/>
              </a:rPr>
              <a:t>school</a:t>
            </a:r>
            <a:r>
              <a:rPr lang="it-IT" dirty="0" smtClean="0">
                <a:latin typeface="Baskerville Old Face" pitchFamily="18" charset="0"/>
              </a:rPr>
              <a:t> </a:t>
            </a:r>
            <a:r>
              <a:rPr lang="it-IT" dirty="0" err="1" smtClean="0">
                <a:latin typeface="Baskerville Old Face" pitchFamily="18" charset="0"/>
              </a:rPr>
              <a:t>for</a:t>
            </a:r>
            <a:r>
              <a:rPr lang="it-IT" dirty="0" smtClean="0">
                <a:latin typeface="Baskerville Old Face" pitchFamily="18" charset="0"/>
              </a:rPr>
              <a:t> </a:t>
            </a:r>
            <a:r>
              <a:rPr lang="it-IT" dirty="0" err="1" smtClean="0">
                <a:latin typeface="Baskerville Old Face" pitchFamily="18" charset="0"/>
              </a:rPr>
              <a:t>preapering</a:t>
            </a:r>
            <a:r>
              <a:rPr lang="it-IT" dirty="0" smtClean="0">
                <a:latin typeface="Baskerville Old Face" pitchFamily="18" charset="0"/>
              </a:rPr>
              <a:t> </a:t>
            </a:r>
            <a:r>
              <a:rPr lang="it-IT" dirty="0" err="1" smtClean="0">
                <a:latin typeface="Baskerville Old Face" pitchFamily="18" charset="0"/>
              </a:rPr>
              <a:t>themselves</a:t>
            </a:r>
            <a:r>
              <a:rPr lang="it-IT" dirty="0" smtClean="0">
                <a:latin typeface="Baskerville Old Face" pitchFamily="18" charset="0"/>
              </a:rPr>
              <a:t> </a:t>
            </a:r>
            <a:r>
              <a:rPr lang="it-IT" dirty="0" err="1" smtClean="0">
                <a:latin typeface="Baskerville Old Face" pitchFamily="18" charset="0"/>
              </a:rPr>
              <a:t>to</a:t>
            </a:r>
            <a:r>
              <a:rPr lang="it-IT" dirty="0" smtClean="0">
                <a:latin typeface="Baskerville Old Face" pitchFamily="18" charset="0"/>
              </a:rPr>
              <a:t> the war </a:t>
            </a:r>
            <a:endParaRPr lang="it-IT" dirty="0">
              <a:latin typeface="Baskerville Old Face" pitchFamily="18" charset="0"/>
            </a:endParaRPr>
          </a:p>
          <a:p>
            <a:r>
              <a:rPr lang="it-IT" dirty="0" smtClean="0">
                <a:latin typeface="Baskerville Old Face" pitchFamily="18" charset="0"/>
              </a:rPr>
              <a:t>Just </a:t>
            </a:r>
            <a:r>
              <a:rPr lang="it-IT" dirty="0" err="1" smtClean="0">
                <a:latin typeface="Baskerville Old Face" pitchFamily="18" charset="0"/>
              </a:rPr>
              <a:t>rich</a:t>
            </a:r>
            <a:r>
              <a:rPr lang="it-IT" dirty="0" smtClean="0">
                <a:latin typeface="Baskerville Old Face" pitchFamily="18" charset="0"/>
              </a:rPr>
              <a:t> people </a:t>
            </a:r>
            <a:r>
              <a:rPr lang="it-IT" dirty="0" err="1" smtClean="0">
                <a:latin typeface="Baskerville Old Face" pitchFamily="18" charset="0"/>
              </a:rPr>
              <a:t>had</a:t>
            </a:r>
            <a:r>
              <a:rPr lang="it-IT" dirty="0" smtClean="0">
                <a:latin typeface="Baskerville Old Face" pitchFamily="18" charset="0"/>
              </a:rPr>
              <a:t> the </a:t>
            </a:r>
            <a:r>
              <a:rPr lang="it-IT" dirty="0" err="1" smtClean="0">
                <a:latin typeface="Baskerville Old Face" pitchFamily="18" charset="0"/>
              </a:rPr>
              <a:t>possibility</a:t>
            </a:r>
            <a:r>
              <a:rPr lang="it-IT" dirty="0" smtClean="0">
                <a:latin typeface="Baskerville Old Face" pitchFamily="18" charset="0"/>
              </a:rPr>
              <a:t> </a:t>
            </a:r>
            <a:r>
              <a:rPr lang="it-IT" dirty="0" err="1" smtClean="0">
                <a:latin typeface="Baskerville Old Face" pitchFamily="18" charset="0"/>
              </a:rPr>
              <a:t>to</a:t>
            </a:r>
            <a:r>
              <a:rPr lang="it-IT" dirty="0" smtClean="0">
                <a:latin typeface="Baskerville Old Face" pitchFamily="18" charset="0"/>
              </a:rPr>
              <a:t> go </a:t>
            </a:r>
            <a:r>
              <a:rPr lang="it-IT" dirty="0" err="1" smtClean="0">
                <a:latin typeface="Baskerville Old Face" pitchFamily="18" charset="0"/>
              </a:rPr>
              <a:t>to</a:t>
            </a:r>
            <a:r>
              <a:rPr lang="it-IT" dirty="0" smtClean="0">
                <a:latin typeface="Baskerville Old Face" pitchFamily="18" charset="0"/>
              </a:rPr>
              <a:t> </a:t>
            </a:r>
            <a:r>
              <a:rPr lang="it-IT" dirty="0" err="1" smtClean="0">
                <a:latin typeface="Baskerville Old Face" pitchFamily="18" charset="0"/>
              </a:rPr>
              <a:t>school</a:t>
            </a:r>
            <a:endParaRPr lang="it-IT" dirty="0">
              <a:latin typeface="Baskerville Old Face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2050" name="Picture 2" descr="C:\Users\Alunno_2\Desktop\foto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5487" y="1277257"/>
            <a:ext cx="3817256" cy="53267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1314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639B56B8-9BF5-4875-8A72-EEE205616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67879"/>
            <a:ext cx="10584543" cy="2333378"/>
          </a:xfrm>
        </p:spPr>
        <p:txBody>
          <a:bodyPr/>
          <a:lstStyle/>
          <a:p>
            <a:pPr algn="just"/>
            <a:r>
              <a:rPr lang="it-IT" dirty="0">
                <a:latin typeface="Baskerville Old Face" pitchFamily="18" charset="0"/>
              </a:rPr>
              <a:t>In </a:t>
            </a:r>
            <a:r>
              <a:rPr lang="it-IT" dirty="0" err="1">
                <a:latin typeface="Baskerville Old Face" pitchFamily="18" charset="0"/>
              </a:rPr>
              <a:t>their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freetime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they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did</a:t>
            </a:r>
            <a:r>
              <a:rPr lang="it-IT" dirty="0">
                <a:latin typeface="Baskerville Old Face" pitchFamily="18" charset="0"/>
              </a:rPr>
              <a:t> outdoor </a:t>
            </a:r>
            <a:r>
              <a:rPr lang="it-IT" dirty="0" err="1">
                <a:latin typeface="Baskerville Old Face" pitchFamily="18" charset="0"/>
              </a:rPr>
              <a:t>activies</a:t>
            </a:r>
            <a:r>
              <a:rPr lang="it-IT" dirty="0">
                <a:latin typeface="Baskerville Old Face" pitchFamily="18" charset="0"/>
              </a:rPr>
              <a:t> </a:t>
            </a:r>
          </a:p>
          <a:p>
            <a:pPr algn="just"/>
            <a:r>
              <a:rPr lang="it-IT" dirty="0" err="1">
                <a:latin typeface="Baskerville Old Face" pitchFamily="18" charset="0"/>
              </a:rPr>
              <a:t>They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did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not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meet</a:t>
            </a:r>
            <a:r>
              <a:rPr lang="it-IT" dirty="0">
                <a:latin typeface="Baskerville Old Face" pitchFamily="18" charset="0"/>
              </a:rPr>
              <a:t> people from the </a:t>
            </a:r>
            <a:r>
              <a:rPr lang="it-IT" dirty="0" err="1">
                <a:latin typeface="Baskerville Old Face" pitchFamily="18" charset="0"/>
              </a:rPr>
              <a:t>other</a:t>
            </a:r>
            <a:r>
              <a:rPr lang="it-IT" dirty="0">
                <a:latin typeface="Baskerville Old Face" pitchFamily="18" charset="0"/>
              </a:rPr>
              <a:t> part of the world, </a:t>
            </a:r>
            <a:r>
              <a:rPr lang="it-IT" dirty="0" err="1">
                <a:latin typeface="Baskerville Old Face" pitchFamily="18" charset="0"/>
              </a:rPr>
              <a:t>because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they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had</a:t>
            </a:r>
            <a:r>
              <a:rPr lang="it-IT" dirty="0">
                <a:latin typeface="Baskerville Old Face" pitchFamily="18" charset="0"/>
              </a:rPr>
              <a:t> no </a:t>
            </a:r>
            <a:r>
              <a:rPr lang="it-IT" dirty="0" err="1">
                <a:latin typeface="Baskerville Old Face" pitchFamily="18" charset="0"/>
              </a:rPr>
              <a:t>possibility</a:t>
            </a:r>
            <a:r>
              <a:rPr lang="it-IT" dirty="0">
                <a:latin typeface="Baskerville Old Face" pitchFamily="18" charset="0"/>
              </a:rPr>
              <a:t> to travel with </a:t>
            </a:r>
            <a:r>
              <a:rPr lang="it-IT" dirty="0" err="1">
                <a:latin typeface="Baskerville Old Face" pitchFamily="18" charset="0"/>
              </a:rPr>
              <a:t>train</a:t>
            </a:r>
            <a:r>
              <a:rPr lang="it-IT" dirty="0">
                <a:latin typeface="Baskerville Old Face" pitchFamily="18" charset="0"/>
              </a:rPr>
              <a:t>, </a:t>
            </a:r>
            <a:r>
              <a:rPr lang="it-IT" dirty="0" err="1">
                <a:latin typeface="Baskerville Old Face" pitchFamily="18" charset="0"/>
              </a:rPr>
              <a:t>plane</a:t>
            </a:r>
            <a:r>
              <a:rPr lang="it-IT" dirty="0">
                <a:latin typeface="Baskerville Old Face" pitchFamily="18" charset="0"/>
              </a:rPr>
              <a:t> or car, </a:t>
            </a:r>
            <a:r>
              <a:rPr lang="it-IT" dirty="0" err="1">
                <a:latin typeface="Baskerville Old Face" pitchFamily="18" charset="0"/>
              </a:rPr>
              <a:t>they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had</a:t>
            </a:r>
            <a:r>
              <a:rPr lang="it-IT" dirty="0">
                <a:latin typeface="Baskerville Old Face" pitchFamily="18" charset="0"/>
              </a:rPr>
              <a:t> just </a:t>
            </a:r>
            <a:r>
              <a:rPr lang="it-IT" dirty="0" err="1">
                <a:latin typeface="Baskerville Old Face" pitchFamily="18" charset="0"/>
              </a:rPr>
              <a:t>their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animals</a:t>
            </a:r>
            <a:endParaRPr lang="it-IT" dirty="0">
              <a:latin typeface="Baskerville Old Face" pitchFamily="18" charset="0"/>
            </a:endParaRPr>
          </a:p>
          <a:p>
            <a:pPr marL="0" indent="0" algn="just">
              <a:buNone/>
            </a:pPr>
            <a:endParaRPr lang="it-IT" dirty="0"/>
          </a:p>
        </p:txBody>
      </p:sp>
      <p:pic>
        <p:nvPicPr>
          <p:cNvPr id="3074" name="Picture 2" descr="C:\Users\Alunno_2\Desktop\foto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9885" y="2313219"/>
            <a:ext cx="5399314" cy="40442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81201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6871151-C0DD-4719-9DD2-5FFBEA9E0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>
                <a:solidFill>
                  <a:srgbClr val="C00000"/>
                </a:solidFill>
                <a:latin typeface="Castellar" panose="020A0402060406010301" pitchFamily="18" charset="0"/>
              </a:rPr>
              <a:t>Teens</a:t>
            </a:r>
            <a:r>
              <a:rPr lang="it-IT" dirty="0" smtClean="0">
                <a:solidFill>
                  <a:srgbClr val="C00000"/>
                </a:solidFill>
                <a:latin typeface="Castellar" panose="020A0402060406010301" pitchFamily="18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Castellar" panose="020A0402060406010301" pitchFamily="18" charset="0"/>
              </a:rPr>
              <a:t>from</a:t>
            </a:r>
            <a:r>
              <a:rPr lang="it-IT" dirty="0" smtClean="0">
                <a:solidFill>
                  <a:srgbClr val="C00000"/>
                </a:solidFill>
                <a:latin typeface="Castellar" panose="020A0402060406010301" pitchFamily="18" charset="0"/>
              </a:rPr>
              <a:t> </a:t>
            </a:r>
            <a:r>
              <a:rPr lang="it-IT" dirty="0" err="1">
                <a:solidFill>
                  <a:srgbClr val="C00000"/>
                </a:solidFill>
                <a:latin typeface="Castellar" panose="020A0402060406010301" pitchFamily="18" charset="0"/>
              </a:rPr>
              <a:t>today</a:t>
            </a:r>
            <a:r>
              <a:rPr lang="it-IT" dirty="0">
                <a:solidFill>
                  <a:srgbClr val="C00000"/>
                </a:solidFill>
                <a:latin typeface="Castellar" panose="020A0402060406010301" pitchFamily="18" charset="0"/>
              </a:rPr>
              <a:t>’s time:</a:t>
            </a:r>
            <a:r>
              <a:rPr lang="it-IT" dirty="0">
                <a:solidFill>
                  <a:srgbClr val="C00000"/>
                </a:solidFill>
              </a:rPr>
              <a:t/>
            </a:r>
            <a:br>
              <a:rPr lang="it-IT" dirty="0">
                <a:solidFill>
                  <a:srgbClr val="C00000"/>
                </a:solidFill>
              </a:rPr>
            </a:b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8C4EB3AA-36A1-43D2-90C0-D00B094C2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286" y="1245054"/>
            <a:ext cx="6433457" cy="4284889"/>
          </a:xfrm>
        </p:spPr>
        <p:txBody>
          <a:bodyPr>
            <a:normAutofit/>
          </a:bodyPr>
          <a:lstStyle/>
          <a:p>
            <a:r>
              <a:rPr lang="it-IT" dirty="0" err="1">
                <a:latin typeface="Baskerville Old Face" pitchFamily="18" charset="0"/>
              </a:rPr>
              <a:t>Everyone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has</a:t>
            </a:r>
            <a:r>
              <a:rPr lang="it-IT" dirty="0">
                <a:latin typeface="Baskerville Old Face" pitchFamily="18" charset="0"/>
              </a:rPr>
              <a:t> the </a:t>
            </a:r>
            <a:r>
              <a:rPr lang="it-IT" dirty="0" err="1">
                <a:latin typeface="Baskerville Old Face" pitchFamily="18" charset="0"/>
              </a:rPr>
              <a:t>right</a:t>
            </a:r>
            <a:r>
              <a:rPr lang="it-IT" dirty="0">
                <a:latin typeface="Baskerville Old Face" pitchFamily="18" charset="0"/>
              </a:rPr>
              <a:t> to </a:t>
            </a:r>
            <a:r>
              <a:rPr lang="it-IT" dirty="0" err="1">
                <a:latin typeface="Baskerville Old Face" pitchFamily="18" charset="0"/>
              </a:rPr>
              <a:t>attend</a:t>
            </a:r>
            <a:r>
              <a:rPr lang="it-IT" dirty="0">
                <a:latin typeface="Baskerville Old Face" pitchFamily="18" charset="0"/>
              </a:rPr>
              <a:t> a school, no </a:t>
            </a:r>
            <a:r>
              <a:rPr lang="it-IT" dirty="0" err="1">
                <a:latin typeface="Baskerville Old Face" pitchFamily="18" charset="0"/>
              </a:rPr>
              <a:t>matter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if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they</a:t>
            </a:r>
            <a:r>
              <a:rPr lang="it-IT" dirty="0">
                <a:latin typeface="Baskerville Old Face" pitchFamily="18" charset="0"/>
              </a:rPr>
              <a:t> are </a:t>
            </a:r>
            <a:r>
              <a:rPr lang="it-IT" dirty="0" err="1">
                <a:latin typeface="Baskerville Old Face" pitchFamily="18" charset="0"/>
              </a:rPr>
              <a:t>poor</a:t>
            </a:r>
            <a:r>
              <a:rPr lang="it-IT" dirty="0">
                <a:latin typeface="Baskerville Old Face" pitchFamily="18" charset="0"/>
              </a:rPr>
              <a:t> or </a:t>
            </a:r>
            <a:r>
              <a:rPr lang="it-IT" dirty="0" err="1">
                <a:latin typeface="Baskerville Old Face" pitchFamily="18" charset="0"/>
              </a:rPr>
              <a:t>rich</a:t>
            </a:r>
            <a:endParaRPr lang="it-IT" dirty="0">
              <a:latin typeface="Baskerville Old Face" pitchFamily="18" charset="0"/>
            </a:endParaRPr>
          </a:p>
          <a:p>
            <a:r>
              <a:rPr lang="it-IT" dirty="0" err="1">
                <a:latin typeface="Baskerville Old Face" pitchFamily="18" charset="0"/>
              </a:rPr>
              <a:t>Poor</a:t>
            </a:r>
            <a:r>
              <a:rPr lang="it-IT" dirty="0">
                <a:latin typeface="Baskerville Old Face" pitchFamily="18" charset="0"/>
              </a:rPr>
              <a:t> people are </a:t>
            </a:r>
            <a:r>
              <a:rPr lang="it-IT" dirty="0" err="1">
                <a:latin typeface="Baskerville Old Face" pitchFamily="18" charset="0"/>
              </a:rPr>
              <a:t>supported</a:t>
            </a:r>
            <a:r>
              <a:rPr lang="it-IT" dirty="0">
                <a:latin typeface="Baskerville Old Face" pitchFamily="18" charset="0"/>
              </a:rPr>
              <a:t> by </a:t>
            </a:r>
            <a:r>
              <a:rPr lang="it-IT" dirty="0" err="1">
                <a:latin typeface="Baskerville Old Face" pitchFamily="18" charset="0"/>
              </a:rPr>
              <a:t>our</a:t>
            </a:r>
            <a:r>
              <a:rPr lang="it-IT" dirty="0">
                <a:latin typeface="Baskerville Old Face" pitchFamily="18" charset="0"/>
              </a:rPr>
              <a:t> state to </a:t>
            </a:r>
            <a:r>
              <a:rPr lang="it-IT" dirty="0" err="1">
                <a:latin typeface="Baskerville Old Face" pitchFamily="18" charset="0"/>
              </a:rPr>
              <a:t>pay</a:t>
            </a:r>
            <a:r>
              <a:rPr lang="it-IT" dirty="0">
                <a:latin typeface="Baskerville Old Face" pitchFamily="18" charset="0"/>
              </a:rPr>
              <a:t> for the school </a:t>
            </a:r>
            <a:r>
              <a:rPr lang="it-IT" dirty="0" err="1">
                <a:latin typeface="Baskerville Old Face" pitchFamily="18" charset="0"/>
              </a:rPr>
              <a:t>equipment</a:t>
            </a:r>
            <a:r>
              <a:rPr lang="it-IT" dirty="0">
                <a:latin typeface="Baskerville Old Face" pitchFamily="18" charset="0"/>
              </a:rPr>
              <a:t> </a:t>
            </a:r>
          </a:p>
          <a:p>
            <a:r>
              <a:rPr lang="it-IT" smtClean="0">
                <a:latin typeface="Baskerville Old Face" pitchFamily="18" charset="0"/>
              </a:rPr>
              <a:t>Everybody</a:t>
            </a:r>
            <a:r>
              <a:rPr lang="it-IT" dirty="0" smtClean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is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allowed</a:t>
            </a:r>
            <a:r>
              <a:rPr lang="it-IT" dirty="0">
                <a:latin typeface="Baskerville Old Face" pitchFamily="18" charset="0"/>
              </a:rPr>
              <a:t> to do </a:t>
            </a:r>
            <a:r>
              <a:rPr lang="it-IT" dirty="0" err="1">
                <a:latin typeface="Baskerville Old Face" pitchFamily="18" charset="0"/>
              </a:rPr>
              <a:t>sports</a:t>
            </a:r>
            <a:r>
              <a:rPr lang="it-IT" dirty="0">
                <a:latin typeface="Baskerville Old Face" pitchFamily="18" charset="0"/>
              </a:rPr>
              <a:t> in </a:t>
            </a:r>
            <a:r>
              <a:rPr lang="it-IT" dirty="0" err="1" smtClean="0">
                <a:latin typeface="Baskerville Old Face" pitchFamily="18" charset="0"/>
              </a:rPr>
              <a:t>school</a:t>
            </a:r>
            <a:endParaRPr lang="it-IT" dirty="0" smtClean="0">
              <a:latin typeface="Baskerville Old Face" pitchFamily="18" charset="0"/>
            </a:endParaRPr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1027" name="Picture 3" descr="C:\Users\Alunno_2\Desktop\fot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0065" y="1639660"/>
            <a:ext cx="5138736" cy="34258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78456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63CC6499-5827-451C-AD2F-9D94D285D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715" y="417739"/>
            <a:ext cx="10515600" cy="3036661"/>
          </a:xfrm>
        </p:spPr>
        <p:txBody>
          <a:bodyPr/>
          <a:lstStyle/>
          <a:p>
            <a:r>
              <a:rPr lang="it-IT" dirty="0" err="1" smtClean="0">
                <a:latin typeface="Baskerville Old Face" pitchFamily="18" charset="0"/>
              </a:rPr>
              <a:t>Teens</a:t>
            </a:r>
            <a:r>
              <a:rPr lang="it-IT" dirty="0" smtClean="0">
                <a:latin typeface="Baskerville Old Face" pitchFamily="18" charset="0"/>
              </a:rPr>
              <a:t> </a:t>
            </a:r>
            <a:r>
              <a:rPr lang="it-IT" dirty="0" err="1" smtClean="0">
                <a:latin typeface="Baskerville Old Face" pitchFamily="18" charset="0"/>
              </a:rPr>
              <a:t>nowadays</a:t>
            </a:r>
            <a:r>
              <a:rPr lang="it-IT" dirty="0" smtClean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spend</a:t>
            </a:r>
            <a:r>
              <a:rPr lang="it-IT" dirty="0">
                <a:latin typeface="Baskerville Old Face" pitchFamily="18" charset="0"/>
              </a:rPr>
              <a:t> a </a:t>
            </a:r>
            <a:r>
              <a:rPr lang="it-IT" dirty="0" err="1">
                <a:latin typeface="Baskerville Old Face" pitchFamily="18" charset="0"/>
              </a:rPr>
              <a:t>lot</a:t>
            </a:r>
            <a:r>
              <a:rPr lang="it-IT" dirty="0">
                <a:latin typeface="Baskerville Old Face" pitchFamily="18" charset="0"/>
              </a:rPr>
              <a:t> of time on social </a:t>
            </a:r>
            <a:r>
              <a:rPr lang="it-IT" dirty="0" err="1" smtClean="0">
                <a:latin typeface="Baskerville Old Face" pitchFamily="18" charset="0"/>
              </a:rPr>
              <a:t>medias</a:t>
            </a:r>
            <a:endParaRPr lang="it-IT" dirty="0">
              <a:latin typeface="Baskerville Old Face" pitchFamily="18" charset="0"/>
            </a:endParaRPr>
          </a:p>
          <a:p>
            <a:r>
              <a:rPr lang="it-IT" dirty="0">
                <a:latin typeface="Baskerville Old Face" pitchFamily="18" charset="0"/>
              </a:rPr>
              <a:t>Today </a:t>
            </a:r>
            <a:r>
              <a:rPr lang="it-IT" dirty="0" err="1">
                <a:latin typeface="Baskerville Old Face" pitchFamily="18" charset="0"/>
              </a:rPr>
              <a:t>we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have</a:t>
            </a:r>
            <a:r>
              <a:rPr lang="it-IT" dirty="0">
                <a:latin typeface="Baskerville Old Face" pitchFamily="18" charset="0"/>
              </a:rPr>
              <a:t> a </a:t>
            </a:r>
            <a:r>
              <a:rPr lang="it-IT" dirty="0" err="1">
                <a:latin typeface="Baskerville Old Face" pitchFamily="18" charset="0"/>
              </a:rPr>
              <a:t>lot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of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 smtClean="0">
                <a:latin typeface="Baskerville Old Face" pitchFamily="18" charset="0"/>
              </a:rPr>
              <a:t>technology</a:t>
            </a:r>
            <a:r>
              <a:rPr lang="it-IT" dirty="0" smtClean="0">
                <a:latin typeface="Baskerville Old Face" pitchFamily="18" charset="0"/>
              </a:rPr>
              <a:t> and </a:t>
            </a:r>
            <a:r>
              <a:rPr lang="it-IT" dirty="0" err="1" smtClean="0">
                <a:latin typeface="Baskerville Old Face" pitchFamily="18" charset="0"/>
              </a:rPr>
              <a:t>exchange</a:t>
            </a:r>
            <a:r>
              <a:rPr lang="it-IT" dirty="0" smtClean="0">
                <a:latin typeface="Baskerville Old Face" pitchFamily="18" charset="0"/>
              </a:rPr>
              <a:t> </a:t>
            </a:r>
            <a:r>
              <a:rPr lang="it-IT" dirty="0" err="1" smtClean="0">
                <a:latin typeface="Baskerville Old Face" pitchFamily="18" charset="0"/>
              </a:rPr>
              <a:t>programs</a:t>
            </a:r>
            <a:r>
              <a:rPr lang="it-IT" dirty="0" smtClean="0">
                <a:latin typeface="Baskerville Old Face" pitchFamily="18" charset="0"/>
              </a:rPr>
              <a:t> </a:t>
            </a:r>
            <a:r>
              <a:rPr lang="it-IT" dirty="0" err="1" smtClean="0">
                <a:latin typeface="Baskerville Old Face" pitchFamily="18" charset="0"/>
              </a:rPr>
              <a:t>even</a:t>
            </a:r>
            <a:r>
              <a:rPr lang="it-IT" dirty="0" smtClean="0">
                <a:latin typeface="Baskerville Old Face" pitchFamily="18" charset="0"/>
              </a:rPr>
              <a:t> in </a:t>
            </a:r>
            <a:r>
              <a:rPr lang="it-IT" dirty="0" err="1" smtClean="0">
                <a:latin typeface="Baskerville Old Face" pitchFamily="18" charset="0"/>
              </a:rPr>
              <a:t>schools</a:t>
            </a:r>
            <a:r>
              <a:rPr lang="it-IT" dirty="0" smtClean="0">
                <a:latin typeface="Baskerville Old Face" pitchFamily="18" charset="0"/>
              </a:rPr>
              <a:t>, so </a:t>
            </a:r>
            <a:r>
              <a:rPr lang="it-IT" dirty="0" err="1" smtClean="0">
                <a:latin typeface="Baskerville Old Face" pitchFamily="18" charset="0"/>
              </a:rPr>
              <a:t>we</a:t>
            </a:r>
            <a:r>
              <a:rPr lang="it-IT" dirty="0" smtClean="0">
                <a:latin typeface="Baskerville Old Face" pitchFamily="18" charset="0"/>
              </a:rPr>
              <a:t> can </a:t>
            </a:r>
            <a:r>
              <a:rPr lang="it-IT" dirty="0" err="1" smtClean="0">
                <a:latin typeface="Baskerville Old Face" pitchFamily="18" charset="0"/>
              </a:rPr>
              <a:t>connect</a:t>
            </a:r>
            <a:r>
              <a:rPr lang="it-IT" dirty="0" smtClean="0">
                <a:latin typeface="Baskerville Old Face" pitchFamily="18" charset="0"/>
              </a:rPr>
              <a:t> </a:t>
            </a:r>
            <a:r>
              <a:rPr lang="it-IT" dirty="0">
                <a:latin typeface="Baskerville Old Face" pitchFamily="18" charset="0"/>
              </a:rPr>
              <a:t>with </a:t>
            </a:r>
            <a:r>
              <a:rPr lang="it-IT" dirty="0" err="1">
                <a:latin typeface="Baskerville Old Face" pitchFamily="18" charset="0"/>
              </a:rPr>
              <a:t>poeple</a:t>
            </a:r>
            <a:r>
              <a:rPr lang="it-IT" dirty="0">
                <a:latin typeface="Baskerville Old Face" pitchFamily="18" charset="0"/>
              </a:rPr>
              <a:t> from </a:t>
            </a:r>
            <a:r>
              <a:rPr lang="it-IT" dirty="0" err="1">
                <a:latin typeface="Baskerville Old Face" pitchFamily="18" charset="0"/>
              </a:rPr>
              <a:t>all</a:t>
            </a:r>
            <a:r>
              <a:rPr lang="it-IT" dirty="0">
                <a:latin typeface="Baskerville Old Face" pitchFamily="18" charset="0"/>
              </a:rPr>
              <a:t> over the </a:t>
            </a:r>
            <a:r>
              <a:rPr lang="it-IT" dirty="0" smtClean="0">
                <a:latin typeface="Baskerville Old Face" pitchFamily="18" charset="0"/>
              </a:rPr>
              <a:t>world and </a:t>
            </a:r>
            <a:r>
              <a:rPr lang="it-IT" dirty="0" err="1" smtClean="0">
                <a:latin typeface="Baskerville Old Face" pitchFamily="18" charset="0"/>
              </a:rPr>
              <a:t>meet</a:t>
            </a:r>
            <a:r>
              <a:rPr lang="it-IT" dirty="0" smtClean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them</a:t>
            </a:r>
            <a:r>
              <a:rPr lang="it-IT" dirty="0">
                <a:latin typeface="Baskerville Old Face" pitchFamily="18" charset="0"/>
              </a:rPr>
              <a:t> in </a:t>
            </a:r>
            <a:r>
              <a:rPr lang="it-IT" dirty="0" err="1" smtClean="0">
                <a:latin typeface="Baskerville Old Face" pitchFamily="18" charset="0"/>
              </a:rPr>
              <a:t>pearson</a:t>
            </a:r>
            <a:endParaRPr lang="it-IT" dirty="0">
              <a:latin typeface="Baskerville Old Face" pitchFamily="18" charset="0"/>
            </a:endParaRPr>
          </a:p>
          <a:p>
            <a:r>
              <a:rPr lang="it-IT" dirty="0" err="1">
                <a:latin typeface="Baskerville Old Face" pitchFamily="18" charset="0"/>
              </a:rPr>
              <a:t>We</a:t>
            </a:r>
            <a:r>
              <a:rPr lang="it-IT" dirty="0">
                <a:latin typeface="Baskerville Old Face" pitchFamily="18" charset="0"/>
              </a:rPr>
              <a:t> are </a:t>
            </a:r>
            <a:r>
              <a:rPr lang="it-IT" dirty="0" err="1">
                <a:latin typeface="Baskerville Old Face" pitchFamily="18" charset="0"/>
              </a:rPr>
              <a:t>able</a:t>
            </a:r>
            <a:r>
              <a:rPr lang="it-IT" dirty="0">
                <a:latin typeface="Baskerville Old Face" pitchFamily="18" charset="0"/>
              </a:rPr>
              <a:t> to travel, </a:t>
            </a:r>
            <a:r>
              <a:rPr lang="it-IT" dirty="0" err="1">
                <a:latin typeface="Baskerville Old Face" pitchFamily="18" charset="0"/>
              </a:rPr>
              <a:t>because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we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have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>
                <a:latin typeface="Baskerville Old Face" pitchFamily="18" charset="0"/>
              </a:rPr>
              <a:t>improved</a:t>
            </a:r>
            <a:r>
              <a:rPr lang="it-IT" dirty="0">
                <a:latin typeface="Baskerville Old Face" pitchFamily="18" charset="0"/>
              </a:rPr>
              <a:t> </a:t>
            </a:r>
            <a:r>
              <a:rPr lang="it-IT" dirty="0" err="1" smtClean="0">
                <a:latin typeface="Baskerville Old Face" pitchFamily="18" charset="0"/>
              </a:rPr>
              <a:t>means</a:t>
            </a:r>
            <a:r>
              <a:rPr lang="it-IT" dirty="0" smtClean="0">
                <a:latin typeface="Baskerville Old Face" pitchFamily="18" charset="0"/>
              </a:rPr>
              <a:t> </a:t>
            </a:r>
            <a:r>
              <a:rPr lang="it-IT" dirty="0">
                <a:latin typeface="Baskerville Old Face" pitchFamily="18" charset="0"/>
              </a:rPr>
              <a:t>of </a:t>
            </a:r>
            <a:r>
              <a:rPr lang="it-IT" dirty="0" err="1">
                <a:latin typeface="Baskerville Old Face" pitchFamily="18" charset="0"/>
              </a:rPr>
              <a:t>trasport</a:t>
            </a:r>
            <a:r>
              <a:rPr lang="it-IT" dirty="0">
                <a:latin typeface="Baskerville Old Face" pitchFamily="18" charset="0"/>
              </a:rPr>
              <a:t>, like </a:t>
            </a:r>
            <a:r>
              <a:rPr lang="it-IT" dirty="0" err="1">
                <a:latin typeface="Baskerville Old Face" pitchFamily="18" charset="0"/>
              </a:rPr>
              <a:t>plane</a:t>
            </a:r>
            <a:r>
              <a:rPr lang="it-IT" dirty="0">
                <a:latin typeface="Baskerville Old Face" pitchFamily="18" charset="0"/>
              </a:rPr>
              <a:t>, </a:t>
            </a:r>
            <a:r>
              <a:rPr lang="it-IT" dirty="0" err="1">
                <a:latin typeface="Baskerville Old Face" pitchFamily="18" charset="0"/>
              </a:rPr>
              <a:t>trains</a:t>
            </a:r>
            <a:r>
              <a:rPr lang="it-IT" dirty="0">
                <a:latin typeface="Baskerville Old Face" pitchFamily="18" charset="0"/>
              </a:rPr>
              <a:t> and </a:t>
            </a:r>
            <a:r>
              <a:rPr lang="it-IT" dirty="0" err="1">
                <a:latin typeface="Baskerville Old Face" pitchFamily="18" charset="0"/>
              </a:rPr>
              <a:t>cars</a:t>
            </a:r>
            <a:endParaRPr lang="it-IT" dirty="0">
              <a:latin typeface="Baskerville Old Face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098" name="Picture 2" descr="C:\Users\Alunno_2\Desktop\foto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3771" y="3175773"/>
            <a:ext cx="5181600" cy="3448119"/>
          </a:xfrm>
          <a:prstGeom prst="rect">
            <a:avLst/>
          </a:prstGeom>
          <a:noFill/>
        </p:spPr>
      </p:pic>
      <p:pic>
        <p:nvPicPr>
          <p:cNvPr id="4099" name="Picture 3" descr="C:\Users\Alunno_2\Desktop\foto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87886" y="3202145"/>
            <a:ext cx="5140866" cy="3421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257279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166</Words>
  <Application>Microsoft Office PowerPoint</Application>
  <PresentationFormat>Personalizzato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THE ROMAN EMPIRE  </vt:lpstr>
      <vt:lpstr>Teens from the Roman Empire:</vt:lpstr>
      <vt:lpstr>Diapositiva 3</vt:lpstr>
      <vt:lpstr>Teens from today’s time: 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ROMAN EMPIRE</dc:title>
  <dc:creator>leovincenzo11.vl@gmail.com</dc:creator>
  <cp:lastModifiedBy>Alunno_2</cp:lastModifiedBy>
  <cp:revision>20</cp:revision>
  <dcterms:created xsi:type="dcterms:W3CDTF">2019-02-13T11:17:51Z</dcterms:created>
  <dcterms:modified xsi:type="dcterms:W3CDTF">2019-02-15T10:47:29Z</dcterms:modified>
</cp:coreProperties>
</file>