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6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99FF"/>
    <a:srgbClr val="43A9C1"/>
    <a:srgbClr val="5BB9FF"/>
    <a:srgbClr val="3366FF"/>
    <a:srgbClr val="6666FF"/>
    <a:srgbClr val="0099CC"/>
    <a:srgbClr val="9999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2CD367-9410-4571-BC54-F97BF233C1C5}" type="datetimeFigureOut">
              <a:rPr lang="pt-PT" smtClean="0"/>
              <a:pPr/>
              <a:t>01-07-2015</a:t>
            </a:fld>
            <a:endParaRPr lang="pt-PT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PT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BB2E41-D855-4596-8D91-F4E9CC5906B7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dirty="0" smtClean="0">
                <a:solidFill>
                  <a:srgbClr val="6699FF"/>
                </a:solidFill>
                <a:effectLst/>
                <a:latin typeface="Book Antiqua" pitchFamily="18" charset="0"/>
              </a:rPr>
              <a:t>Apresentação </a:t>
            </a:r>
            <a:r>
              <a:rPr lang="pt-PT" b="1" i="1" dirty="0" err="1" smtClean="0">
                <a:solidFill>
                  <a:srgbClr val="6699FF"/>
                </a:solidFill>
                <a:effectLst/>
                <a:latin typeface="Book Antiqua" pitchFamily="18" charset="0"/>
              </a:rPr>
              <a:t>Etwinning</a:t>
            </a:r>
            <a:endParaRPr lang="pt-PT" b="1" i="1" dirty="0">
              <a:solidFill>
                <a:srgbClr val="6699FF"/>
              </a:solidFill>
              <a:effectLst/>
              <a:latin typeface="Book Antiqua" pitchFamily="18" charset="0"/>
            </a:endParaRPr>
          </a:p>
        </p:txBody>
      </p:sp>
      <p:pic>
        <p:nvPicPr>
          <p:cNvPr id="4" name="Imagem 3" descr="eTwinningLogoFl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08920"/>
            <a:ext cx="4752528" cy="1894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64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772400" cy="1008112"/>
          </a:xfrm>
        </p:spPr>
        <p:txBody>
          <a:bodyPr/>
          <a:lstStyle/>
          <a:p>
            <a:pPr algn="ctr"/>
            <a:r>
              <a:rPr lang="pt-PT" b="1" i="1" dirty="0" smtClean="0">
                <a:solidFill>
                  <a:srgbClr val="6699FF"/>
                </a:solidFill>
                <a:effectLst/>
                <a:latin typeface="Book Antiqua" pitchFamily="18" charset="0"/>
              </a:rPr>
              <a:t>Moinhos do Barreiro</a:t>
            </a:r>
            <a:endParaRPr lang="pt-PT" b="1" i="1" dirty="0">
              <a:solidFill>
                <a:srgbClr val="6699FF"/>
              </a:solidFill>
              <a:effectLst/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363021" cy="28141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" name="CaixaDeTexto 3"/>
          <p:cNvSpPr txBox="1"/>
          <p:nvPr/>
        </p:nvSpPr>
        <p:spPr>
          <a:xfrm>
            <a:off x="1115616" y="314096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Arial" pitchFamily="34" charset="0"/>
                <a:cs typeface="Arial" pitchFamily="34" charset="0"/>
              </a:rPr>
              <a:t>O objeto escolhido para a realização do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projeto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PT" dirty="0" err="1" smtClean="0">
                <a:latin typeface="Arial" pitchFamily="34" charset="0"/>
                <a:cs typeface="Arial" pitchFamily="34" charset="0"/>
              </a:rPr>
              <a:t>etwinning</a:t>
            </a:r>
            <a:r>
              <a:rPr lang="pt-PT" dirty="0" smtClean="0">
                <a:latin typeface="Arial" pitchFamily="34" charset="0"/>
                <a:cs typeface="Arial" pitchFamily="34" charset="0"/>
              </a:rPr>
              <a:t>  foi os moinhos do Barreiro.   </a:t>
            </a:r>
            <a:endParaRPr lang="pt-P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7475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4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ook Antiqua" pitchFamily="18" charset="0"/>
              </a:rPr>
              <a:t>Barreiro </a:t>
            </a:r>
            <a:endParaRPr lang="pt-PT" sz="4800" b="1" i="1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Book Antiqua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63688" y="1628800"/>
            <a:ext cx="6336704" cy="3816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O Barreiro é uma cidade portuguesa no Distrito de Setúbal, região de Lisboa e sub-região da Península de Setúbal, com perto de 78 000 habitantes.</a:t>
            </a:r>
          </a:p>
          <a:p>
            <a:pPr marL="0" indent="0">
              <a:buNone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sz="1900" b="1" i="1" dirty="0" smtClean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Área:</a:t>
            </a:r>
            <a:r>
              <a:rPr lang="pt-PT" sz="1900" b="1" i="1" dirty="0" smtClean="0">
                <a:solidFill>
                  <a:srgbClr val="66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É sede de um concelho com 36,39 km² </a:t>
            </a:r>
          </a:p>
          <a:p>
            <a:pPr marL="0" indent="0">
              <a:buNone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sz="1900" b="1" i="1" dirty="0" smtClean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Número de freguesias: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4 </a:t>
            </a:r>
          </a:p>
          <a:p>
            <a:pPr marL="0" indent="0">
              <a:buNone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É banhado pelo </a:t>
            </a:r>
            <a:r>
              <a:rPr lang="pt-PT" sz="1900" b="1" i="1" dirty="0" smtClean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Rio Tejo 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e, no outro lado da margem encontra-se a Capital  (Lisboa).</a:t>
            </a:r>
          </a:p>
          <a:p>
            <a:pPr marL="0" indent="0">
              <a:buNone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O Barreiro foi elevado a </a:t>
            </a:r>
            <a:r>
              <a:rPr lang="pt-PT" sz="1900" b="1" i="1" dirty="0" smtClean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cidade a 28 de </a:t>
            </a:r>
            <a:r>
              <a:rPr lang="pt-PT" sz="1900" b="1" i="1" dirty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J</a:t>
            </a:r>
            <a:r>
              <a:rPr lang="pt-PT" sz="1900" b="1" i="1" dirty="0" smtClean="0">
                <a:solidFill>
                  <a:srgbClr val="6699FF"/>
                </a:solidFill>
                <a:latin typeface="Book Antiqua" pitchFamily="18" charset="0"/>
                <a:cs typeface="Arial" pitchFamily="34" charset="0"/>
              </a:rPr>
              <a:t>unho de 1984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, tendo assim este dia como feriado.</a:t>
            </a:r>
          </a:p>
        </p:txBody>
      </p:sp>
    </p:spTree>
    <p:extLst>
      <p:ext uri="{BB962C8B-B14F-4D97-AF65-F5344CB8AC3E}">
        <p14:creationId xmlns:p14="http://schemas.microsoft.com/office/powerpoint/2010/main" val="328773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i="1" dirty="0" smtClean="0">
                <a:solidFill>
                  <a:srgbClr val="6699FF"/>
                </a:solidFill>
                <a:effectLst/>
                <a:latin typeface="Book Antiqua" pitchFamily="18" charset="0"/>
              </a:rPr>
              <a:t>História da cidade</a:t>
            </a:r>
            <a:endParaRPr lang="pt-PT" b="1" i="1" dirty="0">
              <a:solidFill>
                <a:srgbClr val="6699FF"/>
              </a:solidFill>
              <a:effectLst/>
              <a:latin typeface="Book Antiqua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344816" cy="4536504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pt-PT" sz="1800" b="1" i="1" dirty="0" smtClean="0">
                <a:solidFill>
                  <a:srgbClr val="6699FF"/>
                </a:solidFill>
                <a:latin typeface="Arial" pitchFamily="34" charset="0"/>
                <a:cs typeface="Arial" pitchFamily="34" charset="0"/>
              </a:rPr>
              <a:t>Barreiro</a:t>
            </a:r>
            <a:r>
              <a:rPr lang="pt-PT" sz="1800" dirty="0" smtClean="0">
                <a:latin typeface="Arial" pitchFamily="34" charset="0"/>
                <a:cs typeface="Arial" pitchFamily="34" charset="0"/>
              </a:rPr>
              <a:t> teve origem numa aldeia ribeirinha, repovoada após a reconquista.</a:t>
            </a:r>
          </a:p>
          <a:p>
            <a:pPr marL="0" indent="0">
              <a:buFont typeface="Wingdings" pitchFamily="2" charset="2"/>
              <a:buChar char="ü"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Os seus povoadores dedicavam-se às actividades piscatórias e à extração do sal. </a:t>
            </a:r>
          </a:p>
          <a:p>
            <a:pPr marL="0" indent="0">
              <a:buFont typeface="Wingdings" pitchFamily="2" charset="2"/>
              <a:buChar char="ü"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Terra de pescadores e de pessoas do campo levou vida obscura, se bem que tivesse sido elevada a vila em 1521. </a:t>
            </a:r>
          </a:p>
          <a:p>
            <a:pPr marL="0" indent="0">
              <a:buFont typeface="Wingdings" pitchFamily="2" charset="2"/>
              <a:buChar char="ü"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No esteiro do rio Tejo, que no Barreiro entra pelo Rio Coina encontrava-se Vale de Zebro,  onde erguiam fornos que fabricavam os biscoitos que abasteciam as naus que saíam de Lisboa, rumo à Índia e ao Brasil.</a:t>
            </a:r>
          </a:p>
          <a:p>
            <a:pPr marL="0" indent="0">
              <a:buNone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Nas duas margens dos esteiros funcionavam moinhos de maré que fabricavam a     farinha para os biscoitos. </a:t>
            </a:r>
          </a:p>
          <a:p>
            <a:pPr marL="0" indent="0">
              <a:buFont typeface="Wingdings" pitchFamily="2" charset="2"/>
              <a:buChar char="ü"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Os celeiros, fornos e moinhos permaneceram até ao século XIX. </a:t>
            </a:r>
          </a:p>
          <a:p>
            <a:pPr marL="0" indent="0">
              <a:buFont typeface="Wingdings" pitchFamily="2" charset="2"/>
              <a:buChar char="ü"/>
            </a:pPr>
            <a:endParaRPr lang="pt-PT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" pitchFamily="2" charset="2"/>
              <a:buChar char="ü"/>
            </a:pPr>
            <a:r>
              <a:rPr lang="pt-PT" sz="1800" dirty="0" smtClean="0">
                <a:latin typeface="Arial" pitchFamily="34" charset="0"/>
                <a:cs typeface="Arial" pitchFamily="34" charset="0"/>
              </a:rPr>
              <a:t> O concelho do Barreiro, ao ser extinto o de Alhos Vedros a 24 de Outubro de 1855, passou a integrar na sua área as freguesias de Palhais e de Lavradio.</a:t>
            </a:r>
          </a:p>
          <a:p>
            <a:pPr marL="0" indent="0">
              <a:buNone/>
            </a:pPr>
            <a:endParaRPr lang="pt-PT" sz="1200" dirty="0" smtClean="0"/>
          </a:p>
        </p:txBody>
      </p:sp>
    </p:spTree>
    <p:extLst>
      <p:ext uri="{BB962C8B-B14F-4D97-AF65-F5344CB8AC3E}">
        <p14:creationId xmlns:p14="http://schemas.microsoft.com/office/powerpoint/2010/main" val="404578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pPr algn="ctr"/>
            <a:r>
              <a:rPr lang="pt-PT" b="1" i="1" dirty="0" smtClean="0">
                <a:solidFill>
                  <a:srgbClr val="6699FF"/>
                </a:solidFill>
                <a:effectLst/>
                <a:latin typeface="Book Antiqua" pitchFamily="18" charset="0"/>
              </a:rPr>
              <a:t>História da cidade</a:t>
            </a:r>
            <a:endParaRPr lang="pt-PT" b="1" i="1" dirty="0">
              <a:effectLst/>
              <a:latin typeface="Book Antiqua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32560" y="1556792"/>
            <a:ext cx="7459920" cy="5040560"/>
          </a:xfrm>
        </p:spPr>
        <p:txBody>
          <a:bodyPr>
            <a:normAutofit fontScale="55000" lnSpcReduction="20000"/>
          </a:bodyPr>
          <a:lstStyle/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O desenvolvimento do Barreiro teve início em 1861, com a exploração das linhas férreas até Vendas Novas (57 km) e até Setúbal (13 km);</a:t>
            </a:r>
          </a:p>
          <a:p>
            <a:pPr marL="0">
              <a:buFont typeface="Wingdings" pitchFamily="2" charset="2"/>
              <a:buChar char="ü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 A  sua expansão deve-se a partir de 1906, devido a este transporte;</a:t>
            </a:r>
          </a:p>
          <a:p>
            <a:pPr marL="0">
              <a:buFont typeface="Wingdings" pitchFamily="2" charset="2"/>
              <a:buChar char="ü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 A implementação de indústrias pela Companhia União Fabril (CUF),  desde 1898, dirigida pelo dinâmico e empreendedor empresário Alfredo da Silva;</a:t>
            </a:r>
          </a:p>
          <a:p>
            <a:pPr marL="0"/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 Desde então o Barreiro tornar-se-ia uma “moderna vila industrial e operária", transformando por completo o antigo aspeto da vila, tanto social, económico, como urbano;</a:t>
            </a:r>
          </a:p>
          <a:p>
            <a:pPr marL="0">
              <a:buFont typeface="Wingdings" pitchFamily="2" charset="2"/>
              <a:buChar char="ü"/>
            </a:pPr>
            <a:endParaRPr lang="pt-PT" sz="28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 A malha urbana cresceu para além dos limites do conselho, cresceu até à Moita; </a:t>
            </a:r>
          </a:p>
          <a:p>
            <a:pPr marL="0">
              <a:buFont typeface="Wingdings" pitchFamily="2" charset="2"/>
              <a:buChar char="ü"/>
            </a:pPr>
            <a:endParaRPr lang="pt-PT" sz="3200" dirty="0" smtClean="0">
              <a:latin typeface="Arial" pitchFamily="34" charset="0"/>
              <a:cs typeface="Arial" pitchFamily="34" charset="0"/>
            </a:endParaRPr>
          </a:p>
          <a:p>
            <a:pPr marL="0">
              <a:buFont typeface="Wingdings" pitchFamily="2" charset="2"/>
              <a:buChar char="ü"/>
            </a:pPr>
            <a:r>
              <a:rPr lang="pt-PT" sz="2800" dirty="0" smtClean="0">
                <a:latin typeface="Arial" pitchFamily="34" charset="0"/>
                <a:cs typeface="Arial" pitchFamily="34" charset="0"/>
              </a:rPr>
              <a:t> Os vestígios deste passado são ainda hoje uma marca da cidade, através das Oficinas da CP, dos Bairros Operários, e em especial do ainda presente parque industrial-empresarial da Baia do Tejo (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actual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 nome da antiga CUF, QUIMIGAL e </a:t>
            </a:r>
            <a:r>
              <a:rPr lang="pt-PT" sz="2800" dirty="0" err="1" smtClean="0">
                <a:latin typeface="Arial" pitchFamily="34" charset="0"/>
                <a:cs typeface="Arial" pitchFamily="34" charset="0"/>
              </a:rPr>
              <a:t>Quimiparque</a:t>
            </a:r>
            <a:r>
              <a:rPr lang="pt-PT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pt-P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luno.AVELHO\Desktop\br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336135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275856" y="31409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Bandeira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3" name="Picture 5" descr="C:\Users\aluno.AVELHO\Desktop\transferi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920" y="2852936"/>
            <a:ext cx="3468060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876256" y="544522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Localização geográfica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3371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nergia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433</Words>
  <Application>Microsoft Office PowerPoint</Application>
  <PresentationFormat>Apresentação no Ecrã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Solstício</vt:lpstr>
      <vt:lpstr>Apresentação Etwinning</vt:lpstr>
      <vt:lpstr>Moinhos do Barreiro</vt:lpstr>
      <vt:lpstr>Barreiro </vt:lpstr>
      <vt:lpstr>História da cidade</vt:lpstr>
      <vt:lpstr>História da cidade</vt:lpstr>
      <vt:lpstr>Apresentação do PowerPoint</vt:lpstr>
    </vt:vector>
  </TitlesOfParts>
  <Company>M. E. - GEPE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Etwinning</dc:title>
  <dc:creator>aluno</dc:creator>
  <cp:lastModifiedBy>Sonia</cp:lastModifiedBy>
  <cp:revision>16</cp:revision>
  <dcterms:created xsi:type="dcterms:W3CDTF">2015-05-18T15:11:07Z</dcterms:created>
  <dcterms:modified xsi:type="dcterms:W3CDTF">2015-07-01T09:51:42Z</dcterms:modified>
</cp:coreProperties>
</file>