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7" r:id="rId2"/>
    <p:sldId id="256" r:id="rId3"/>
    <p:sldId id="258" r:id="rId4"/>
    <p:sldId id="265" r:id="rId5"/>
    <p:sldId id="259" r:id="rId6"/>
    <p:sldId id="260" r:id="rId7"/>
    <p:sldId id="261" r:id="rId8"/>
    <p:sldId id="268" r:id="rId9"/>
    <p:sldId id="264" r:id="rId10"/>
    <p:sldId id="262"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5FA15C-86A9-418A-8041-5F4C512218F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l-GR"/>
        </a:p>
      </dgm:t>
    </dgm:pt>
    <dgm:pt modelId="{B133E9D7-EE9D-4501-B9DB-FA68666C4FF2}">
      <dgm:prSet phldrT="[Κείμενο]"/>
      <dgm:spPr/>
      <dgm:t>
        <a:bodyPr/>
        <a:lstStyle/>
        <a:p>
          <a:r>
            <a:rPr lang="en-US" dirty="0" err="1" smtClean="0"/>
            <a:t>Schueler</a:t>
          </a:r>
          <a:r>
            <a:rPr lang="en-US" dirty="0" smtClean="0"/>
            <a:t> 9</a:t>
          </a:r>
          <a:endParaRPr lang="el-GR" dirty="0"/>
        </a:p>
      </dgm:t>
    </dgm:pt>
    <dgm:pt modelId="{D464C336-0BBA-4E97-9EE2-537D2CD9B281}" type="parTrans" cxnId="{2DE2E138-166F-4BF0-AB4C-ADB7CEB872A1}">
      <dgm:prSet/>
      <dgm:spPr/>
      <dgm:t>
        <a:bodyPr/>
        <a:lstStyle/>
        <a:p>
          <a:endParaRPr lang="el-GR"/>
        </a:p>
      </dgm:t>
    </dgm:pt>
    <dgm:pt modelId="{A3489889-BA8B-4B13-8C0A-82611417BFB7}" type="sibTrans" cxnId="{2DE2E138-166F-4BF0-AB4C-ADB7CEB872A1}">
      <dgm:prSet/>
      <dgm:spPr/>
      <dgm:t>
        <a:bodyPr/>
        <a:lstStyle/>
        <a:p>
          <a:endParaRPr lang="el-GR"/>
        </a:p>
      </dgm:t>
    </dgm:pt>
    <dgm:pt modelId="{BA4A659F-5F9A-4343-91A4-6898FAA3E1D0}">
      <dgm:prSet phldrT="[Κείμενο]"/>
      <dgm:spPr/>
      <dgm:t>
        <a:bodyPr/>
        <a:lstStyle/>
        <a:p>
          <a:r>
            <a:rPr lang="en-US" dirty="0" err="1" smtClean="0"/>
            <a:t>Schueler</a:t>
          </a:r>
          <a:r>
            <a:rPr lang="en-US" dirty="0" smtClean="0"/>
            <a:t> 11</a:t>
          </a:r>
          <a:endParaRPr lang="el-GR" dirty="0"/>
        </a:p>
      </dgm:t>
    </dgm:pt>
    <dgm:pt modelId="{857C0FF0-79D4-4CEF-8536-FA421AEC9F81}" type="parTrans" cxnId="{FE3F999D-1463-440B-AF0C-FDC1E47BD050}">
      <dgm:prSet/>
      <dgm:spPr/>
      <dgm:t>
        <a:bodyPr/>
        <a:lstStyle/>
        <a:p>
          <a:endParaRPr lang="el-GR"/>
        </a:p>
      </dgm:t>
    </dgm:pt>
    <dgm:pt modelId="{B7B71C8A-387B-496C-9E88-A5B90CF253F3}" type="sibTrans" cxnId="{FE3F999D-1463-440B-AF0C-FDC1E47BD050}">
      <dgm:prSet/>
      <dgm:spPr/>
      <dgm:t>
        <a:bodyPr/>
        <a:lstStyle/>
        <a:p>
          <a:endParaRPr lang="el-GR"/>
        </a:p>
      </dgm:t>
    </dgm:pt>
    <dgm:pt modelId="{A7BDEF46-4014-4BEA-AC9B-87A2D275427C}">
      <dgm:prSet phldrT="[Κείμενο]"/>
      <dgm:spPr/>
      <dgm:t>
        <a:bodyPr/>
        <a:lstStyle/>
        <a:p>
          <a:r>
            <a:rPr lang="en-US" dirty="0" err="1" smtClean="0"/>
            <a:t>Schueler</a:t>
          </a:r>
          <a:r>
            <a:rPr lang="en-US" dirty="0" smtClean="0"/>
            <a:t> 12</a:t>
          </a:r>
          <a:endParaRPr lang="el-GR" dirty="0"/>
        </a:p>
      </dgm:t>
    </dgm:pt>
    <dgm:pt modelId="{09FEE6F4-1DCC-4BE4-87D3-7160795DFEA0}" type="parTrans" cxnId="{4C79AC2B-BA16-4E7F-8195-65D3A3F9B32A}">
      <dgm:prSet/>
      <dgm:spPr/>
      <dgm:t>
        <a:bodyPr/>
        <a:lstStyle/>
        <a:p>
          <a:endParaRPr lang="el-GR"/>
        </a:p>
      </dgm:t>
    </dgm:pt>
    <dgm:pt modelId="{E48689C7-9C56-4C1E-BE17-C4C795816E1A}" type="sibTrans" cxnId="{4C79AC2B-BA16-4E7F-8195-65D3A3F9B32A}">
      <dgm:prSet/>
      <dgm:spPr/>
      <dgm:t>
        <a:bodyPr/>
        <a:lstStyle/>
        <a:p>
          <a:endParaRPr lang="el-GR"/>
        </a:p>
      </dgm:t>
    </dgm:pt>
    <dgm:pt modelId="{7E7B2B1F-FCEB-4AF3-AAAA-C1B6FB0306B4}">
      <dgm:prSet phldrT="[Κείμενο]"/>
      <dgm:spPr/>
      <dgm:t>
        <a:bodyPr/>
        <a:lstStyle/>
        <a:p>
          <a:r>
            <a:rPr lang="en-US" dirty="0" err="1" smtClean="0"/>
            <a:t>Schueler</a:t>
          </a:r>
          <a:r>
            <a:rPr lang="en-US" dirty="0" smtClean="0"/>
            <a:t> 10</a:t>
          </a:r>
          <a:endParaRPr lang="el-GR" dirty="0"/>
        </a:p>
      </dgm:t>
    </dgm:pt>
    <dgm:pt modelId="{2FE91326-E973-4BBD-96A4-9A66E1B76A4F}" type="sibTrans" cxnId="{823C57D4-786C-4709-BE86-2F49B4CFFC5A}">
      <dgm:prSet/>
      <dgm:spPr/>
      <dgm:t>
        <a:bodyPr/>
        <a:lstStyle/>
        <a:p>
          <a:endParaRPr lang="el-GR"/>
        </a:p>
      </dgm:t>
    </dgm:pt>
    <dgm:pt modelId="{E71A4B00-74A9-4187-9E1C-CCE619D715A8}" type="parTrans" cxnId="{823C57D4-786C-4709-BE86-2F49B4CFFC5A}">
      <dgm:prSet/>
      <dgm:spPr/>
      <dgm:t>
        <a:bodyPr/>
        <a:lstStyle/>
        <a:p>
          <a:endParaRPr lang="el-GR"/>
        </a:p>
      </dgm:t>
    </dgm:pt>
    <dgm:pt modelId="{7F173019-9FAE-4369-B407-6D1C31BA61E1}">
      <dgm:prSet phldrT="[Κείμενο]"/>
      <dgm:spPr/>
      <dgm:t>
        <a:bodyPr/>
        <a:lstStyle/>
        <a:p>
          <a:r>
            <a:rPr lang="en-US" dirty="0" err="1" smtClean="0"/>
            <a:t>Arbeitsblatt</a:t>
          </a:r>
          <a:endParaRPr lang="el-GR" dirty="0"/>
        </a:p>
      </dgm:t>
    </dgm:pt>
    <dgm:pt modelId="{C5941165-908D-4F4A-A0AE-CED945B3A767}" type="sibTrans" cxnId="{E494C264-12F6-4E4A-A407-7F3C0B549A50}">
      <dgm:prSet/>
      <dgm:spPr/>
      <dgm:t>
        <a:bodyPr/>
        <a:lstStyle/>
        <a:p>
          <a:endParaRPr lang="el-GR"/>
        </a:p>
      </dgm:t>
    </dgm:pt>
    <dgm:pt modelId="{005A3B10-E174-454C-B7D9-99DA29EB8EFA}" type="parTrans" cxnId="{E494C264-12F6-4E4A-A407-7F3C0B549A50}">
      <dgm:prSet/>
      <dgm:spPr/>
      <dgm:t>
        <a:bodyPr/>
        <a:lstStyle/>
        <a:p>
          <a:endParaRPr lang="el-GR"/>
        </a:p>
      </dgm:t>
    </dgm:pt>
    <dgm:pt modelId="{C3A56ECA-828F-4979-AFAE-10272C3AF09D}" type="pres">
      <dgm:prSet presAssocID="{DE5FA15C-86A9-418A-8041-5F4C512218FB}" presName="Name0" presStyleCnt="0">
        <dgm:presLayoutVars>
          <dgm:chMax val="1"/>
          <dgm:dir/>
          <dgm:animLvl val="ctr"/>
          <dgm:resizeHandles val="exact"/>
        </dgm:presLayoutVars>
      </dgm:prSet>
      <dgm:spPr/>
      <dgm:t>
        <a:bodyPr/>
        <a:lstStyle/>
        <a:p>
          <a:endParaRPr lang="el-GR"/>
        </a:p>
      </dgm:t>
    </dgm:pt>
    <dgm:pt modelId="{649793A4-530B-42D5-8B20-9F62D0C2F90B}" type="pres">
      <dgm:prSet presAssocID="{7F173019-9FAE-4369-B407-6D1C31BA61E1}" presName="centerShape" presStyleLbl="node0" presStyleIdx="0" presStyleCnt="1" custLinFactNeighborX="-653" custLinFactNeighborY="-631"/>
      <dgm:spPr/>
      <dgm:t>
        <a:bodyPr/>
        <a:lstStyle/>
        <a:p>
          <a:endParaRPr lang="el-GR"/>
        </a:p>
      </dgm:t>
    </dgm:pt>
    <dgm:pt modelId="{D7AEC762-F5CE-4708-871D-483EC4BD4866}" type="pres">
      <dgm:prSet presAssocID="{B133E9D7-EE9D-4501-B9DB-FA68666C4FF2}" presName="node" presStyleLbl="node1" presStyleIdx="0" presStyleCnt="4" custRadScaleRad="103022" custRadScaleInc="1610">
        <dgm:presLayoutVars>
          <dgm:bulletEnabled val="1"/>
        </dgm:presLayoutVars>
      </dgm:prSet>
      <dgm:spPr/>
      <dgm:t>
        <a:bodyPr/>
        <a:lstStyle/>
        <a:p>
          <a:endParaRPr lang="el-GR"/>
        </a:p>
      </dgm:t>
    </dgm:pt>
    <dgm:pt modelId="{8D6767D1-3929-45F7-A873-B10C6CE79C51}" type="pres">
      <dgm:prSet presAssocID="{B133E9D7-EE9D-4501-B9DB-FA68666C4FF2}" presName="dummy" presStyleCnt="0"/>
      <dgm:spPr/>
    </dgm:pt>
    <dgm:pt modelId="{D9706B17-8884-4D0C-B2E0-8B7451B87E90}" type="pres">
      <dgm:prSet presAssocID="{A3489889-BA8B-4B13-8C0A-82611417BFB7}" presName="sibTrans" presStyleLbl="sibTrans2D1" presStyleIdx="0" presStyleCnt="4"/>
      <dgm:spPr/>
      <dgm:t>
        <a:bodyPr/>
        <a:lstStyle/>
        <a:p>
          <a:endParaRPr lang="el-GR"/>
        </a:p>
      </dgm:t>
    </dgm:pt>
    <dgm:pt modelId="{9147EA5E-C973-4820-9B56-7F402049C784}" type="pres">
      <dgm:prSet presAssocID="{7E7B2B1F-FCEB-4AF3-AAAA-C1B6FB0306B4}" presName="node" presStyleLbl="node1" presStyleIdx="1" presStyleCnt="4">
        <dgm:presLayoutVars>
          <dgm:bulletEnabled val="1"/>
        </dgm:presLayoutVars>
      </dgm:prSet>
      <dgm:spPr/>
      <dgm:t>
        <a:bodyPr/>
        <a:lstStyle/>
        <a:p>
          <a:endParaRPr lang="el-GR"/>
        </a:p>
      </dgm:t>
    </dgm:pt>
    <dgm:pt modelId="{19C0809E-739A-4539-89FA-F5CB40CE2B7D}" type="pres">
      <dgm:prSet presAssocID="{7E7B2B1F-FCEB-4AF3-AAAA-C1B6FB0306B4}" presName="dummy" presStyleCnt="0"/>
      <dgm:spPr/>
    </dgm:pt>
    <dgm:pt modelId="{FF6F74B9-AE36-4837-A91C-D0028FC84EBB}" type="pres">
      <dgm:prSet presAssocID="{2FE91326-E973-4BBD-96A4-9A66E1B76A4F}" presName="sibTrans" presStyleLbl="sibTrans2D1" presStyleIdx="1" presStyleCnt="4" custScaleX="100889" custScaleY="108615" custLinFactNeighborX="-3195" custLinFactNeighborY="2293"/>
      <dgm:spPr/>
      <dgm:t>
        <a:bodyPr/>
        <a:lstStyle/>
        <a:p>
          <a:endParaRPr lang="el-GR"/>
        </a:p>
      </dgm:t>
    </dgm:pt>
    <dgm:pt modelId="{DB77C76B-089A-4E68-9D40-857DC806C5CA}" type="pres">
      <dgm:prSet presAssocID="{BA4A659F-5F9A-4343-91A4-6898FAA3E1D0}" presName="node" presStyleLbl="node1" presStyleIdx="2" presStyleCnt="4">
        <dgm:presLayoutVars>
          <dgm:bulletEnabled val="1"/>
        </dgm:presLayoutVars>
      </dgm:prSet>
      <dgm:spPr/>
      <dgm:t>
        <a:bodyPr/>
        <a:lstStyle/>
        <a:p>
          <a:endParaRPr lang="el-GR"/>
        </a:p>
      </dgm:t>
    </dgm:pt>
    <dgm:pt modelId="{EBC1F757-CC32-488D-B691-8B36258FA69D}" type="pres">
      <dgm:prSet presAssocID="{BA4A659F-5F9A-4343-91A4-6898FAA3E1D0}" presName="dummy" presStyleCnt="0"/>
      <dgm:spPr/>
    </dgm:pt>
    <dgm:pt modelId="{3E3C206D-51C7-4677-8080-541CA998BFB4}" type="pres">
      <dgm:prSet presAssocID="{B7B71C8A-387B-496C-9E88-A5B90CF253F3}" presName="sibTrans" presStyleLbl="sibTrans2D1" presStyleIdx="2" presStyleCnt="4"/>
      <dgm:spPr/>
      <dgm:t>
        <a:bodyPr/>
        <a:lstStyle/>
        <a:p>
          <a:endParaRPr lang="el-GR"/>
        </a:p>
      </dgm:t>
    </dgm:pt>
    <dgm:pt modelId="{2A03E51E-7BE8-4D8C-9197-40AEC3FD5378}" type="pres">
      <dgm:prSet presAssocID="{A7BDEF46-4014-4BEA-AC9B-87A2D275427C}" presName="node" presStyleLbl="node1" presStyleIdx="3" presStyleCnt="4">
        <dgm:presLayoutVars>
          <dgm:bulletEnabled val="1"/>
        </dgm:presLayoutVars>
      </dgm:prSet>
      <dgm:spPr/>
      <dgm:t>
        <a:bodyPr/>
        <a:lstStyle/>
        <a:p>
          <a:endParaRPr lang="el-GR"/>
        </a:p>
      </dgm:t>
    </dgm:pt>
    <dgm:pt modelId="{1CECBB96-A4DD-4183-B240-C0A5BEA7ECE5}" type="pres">
      <dgm:prSet presAssocID="{A7BDEF46-4014-4BEA-AC9B-87A2D275427C}" presName="dummy" presStyleCnt="0"/>
      <dgm:spPr/>
    </dgm:pt>
    <dgm:pt modelId="{F403C9D0-1C2E-47CD-B7E5-CD0CA7FDA955}" type="pres">
      <dgm:prSet presAssocID="{E48689C7-9C56-4C1E-BE17-C4C795816E1A}" presName="sibTrans" presStyleLbl="sibTrans2D1" presStyleIdx="3" presStyleCnt="4"/>
      <dgm:spPr/>
      <dgm:t>
        <a:bodyPr/>
        <a:lstStyle/>
        <a:p>
          <a:endParaRPr lang="el-GR"/>
        </a:p>
      </dgm:t>
    </dgm:pt>
  </dgm:ptLst>
  <dgm:cxnLst>
    <dgm:cxn modelId="{2DE2E138-166F-4BF0-AB4C-ADB7CEB872A1}" srcId="{7F173019-9FAE-4369-B407-6D1C31BA61E1}" destId="{B133E9D7-EE9D-4501-B9DB-FA68666C4FF2}" srcOrd="0" destOrd="0" parTransId="{D464C336-0BBA-4E97-9EE2-537D2CD9B281}" sibTransId="{A3489889-BA8B-4B13-8C0A-82611417BFB7}"/>
    <dgm:cxn modelId="{12677843-34DF-4D23-8753-3B9F66A0742E}" type="presOf" srcId="{BA4A659F-5F9A-4343-91A4-6898FAA3E1D0}" destId="{DB77C76B-089A-4E68-9D40-857DC806C5CA}" srcOrd="0" destOrd="0" presId="urn:microsoft.com/office/officeart/2005/8/layout/radial6"/>
    <dgm:cxn modelId="{3BC09FCF-9BB6-44FC-AE78-637FD73DC6B3}" type="presOf" srcId="{7F173019-9FAE-4369-B407-6D1C31BA61E1}" destId="{649793A4-530B-42D5-8B20-9F62D0C2F90B}" srcOrd="0" destOrd="0" presId="urn:microsoft.com/office/officeart/2005/8/layout/radial6"/>
    <dgm:cxn modelId="{C3CD200B-996B-4E24-8AED-95CF00FC8491}" type="presOf" srcId="{2FE91326-E973-4BBD-96A4-9A66E1B76A4F}" destId="{FF6F74B9-AE36-4837-A91C-D0028FC84EBB}" srcOrd="0" destOrd="0" presId="urn:microsoft.com/office/officeart/2005/8/layout/radial6"/>
    <dgm:cxn modelId="{DBB42854-94EA-4D32-A138-A5D9DFBD35FA}" type="presOf" srcId="{A7BDEF46-4014-4BEA-AC9B-87A2D275427C}" destId="{2A03E51E-7BE8-4D8C-9197-40AEC3FD5378}" srcOrd="0" destOrd="0" presId="urn:microsoft.com/office/officeart/2005/8/layout/radial6"/>
    <dgm:cxn modelId="{F09BED9C-D0B0-4238-9971-2734CFE64248}" type="presOf" srcId="{B7B71C8A-387B-496C-9E88-A5B90CF253F3}" destId="{3E3C206D-51C7-4677-8080-541CA998BFB4}" srcOrd="0" destOrd="0" presId="urn:microsoft.com/office/officeart/2005/8/layout/radial6"/>
    <dgm:cxn modelId="{35CCFDB7-79E2-4D8F-9CA4-837FCC28C0B7}" type="presOf" srcId="{A3489889-BA8B-4B13-8C0A-82611417BFB7}" destId="{D9706B17-8884-4D0C-B2E0-8B7451B87E90}" srcOrd="0" destOrd="0" presId="urn:microsoft.com/office/officeart/2005/8/layout/radial6"/>
    <dgm:cxn modelId="{EEB0465B-980F-41AC-A67A-41B45BC2BD76}" type="presOf" srcId="{B133E9D7-EE9D-4501-B9DB-FA68666C4FF2}" destId="{D7AEC762-F5CE-4708-871D-483EC4BD4866}" srcOrd="0" destOrd="0" presId="urn:microsoft.com/office/officeart/2005/8/layout/radial6"/>
    <dgm:cxn modelId="{823C57D4-786C-4709-BE86-2F49B4CFFC5A}" srcId="{7F173019-9FAE-4369-B407-6D1C31BA61E1}" destId="{7E7B2B1F-FCEB-4AF3-AAAA-C1B6FB0306B4}" srcOrd="1" destOrd="0" parTransId="{E71A4B00-74A9-4187-9E1C-CCE619D715A8}" sibTransId="{2FE91326-E973-4BBD-96A4-9A66E1B76A4F}"/>
    <dgm:cxn modelId="{09DB4315-3CBA-4B73-BDDF-F444150CCFFA}" type="presOf" srcId="{E48689C7-9C56-4C1E-BE17-C4C795816E1A}" destId="{F403C9D0-1C2E-47CD-B7E5-CD0CA7FDA955}" srcOrd="0" destOrd="0" presId="urn:microsoft.com/office/officeart/2005/8/layout/radial6"/>
    <dgm:cxn modelId="{E494C264-12F6-4E4A-A407-7F3C0B549A50}" srcId="{DE5FA15C-86A9-418A-8041-5F4C512218FB}" destId="{7F173019-9FAE-4369-B407-6D1C31BA61E1}" srcOrd="0" destOrd="0" parTransId="{005A3B10-E174-454C-B7D9-99DA29EB8EFA}" sibTransId="{C5941165-908D-4F4A-A0AE-CED945B3A767}"/>
    <dgm:cxn modelId="{4C79AC2B-BA16-4E7F-8195-65D3A3F9B32A}" srcId="{7F173019-9FAE-4369-B407-6D1C31BA61E1}" destId="{A7BDEF46-4014-4BEA-AC9B-87A2D275427C}" srcOrd="3" destOrd="0" parTransId="{09FEE6F4-1DCC-4BE4-87D3-7160795DFEA0}" sibTransId="{E48689C7-9C56-4C1E-BE17-C4C795816E1A}"/>
    <dgm:cxn modelId="{10FAF4DA-4334-48EB-955D-CC21C8E165FB}" type="presOf" srcId="{7E7B2B1F-FCEB-4AF3-AAAA-C1B6FB0306B4}" destId="{9147EA5E-C973-4820-9B56-7F402049C784}" srcOrd="0" destOrd="0" presId="urn:microsoft.com/office/officeart/2005/8/layout/radial6"/>
    <dgm:cxn modelId="{0BF2EC9A-AE49-4C12-9141-2FFE995B15BD}" type="presOf" srcId="{DE5FA15C-86A9-418A-8041-5F4C512218FB}" destId="{C3A56ECA-828F-4979-AFAE-10272C3AF09D}" srcOrd="0" destOrd="0" presId="urn:microsoft.com/office/officeart/2005/8/layout/radial6"/>
    <dgm:cxn modelId="{FE3F999D-1463-440B-AF0C-FDC1E47BD050}" srcId="{7F173019-9FAE-4369-B407-6D1C31BA61E1}" destId="{BA4A659F-5F9A-4343-91A4-6898FAA3E1D0}" srcOrd="2" destOrd="0" parTransId="{857C0FF0-79D4-4CEF-8536-FA421AEC9F81}" sibTransId="{B7B71C8A-387B-496C-9E88-A5B90CF253F3}"/>
    <dgm:cxn modelId="{5B7A1CF6-BD29-4B0F-B614-AE19FE0135D6}" type="presParOf" srcId="{C3A56ECA-828F-4979-AFAE-10272C3AF09D}" destId="{649793A4-530B-42D5-8B20-9F62D0C2F90B}" srcOrd="0" destOrd="0" presId="urn:microsoft.com/office/officeart/2005/8/layout/radial6"/>
    <dgm:cxn modelId="{323835D4-19BF-4E82-B118-58C7A3A18FFE}" type="presParOf" srcId="{C3A56ECA-828F-4979-AFAE-10272C3AF09D}" destId="{D7AEC762-F5CE-4708-871D-483EC4BD4866}" srcOrd="1" destOrd="0" presId="urn:microsoft.com/office/officeart/2005/8/layout/radial6"/>
    <dgm:cxn modelId="{EF2F4766-1E09-4516-B545-42D616DB1705}" type="presParOf" srcId="{C3A56ECA-828F-4979-AFAE-10272C3AF09D}" destId="{8D6767D1-3929-45F7-A873-B10C6CE79C51}" srcOrd="2" destOrd="0" presId="urn:microsoft.com/office/officeart/2005/8/layout/radial6"/>
    <dgm:cxn modelId="{A2BD26C0-8F85-4194-B292-B8EE98D4431D}" type="presParOf" srcId="{C3A56ECA-828F-4979-AFAE-10272C3AF09D}" destId="{D9706B17-8884-4D0C-B2E0-8B7451B87E90}" srcOrd="3" destOrd="0" presId="urn:microsoft.com/office/officeart/2005/8/layout/radial6"/>
    <dgm:cxn modelId="{D5D6F9E8-2BD8-4ABA-BDAE-7EA1923270FA}" type="presParOf" srcId="{C3A56ECA-828F-4979-AFAE-10272C3AF09D}" destId="{9147EA5E-C973-4820-9B56-7F402049C784}" srcOrd="4" destOrd="0" presId="urn:microsoft.com/office/officeart/2005/8/layout/radial6"/>
    <dgm:cxn modelId="{1F4B4186-E567-465F-A738-558AF20A0BA3}" type="presParOf" srcId="{C3A56ECA-828F-4979-AFAE-10272C3AF09D}" destId="{19C0809E-739A-4539-89FA-F5CB40CE2B7D}" srcOrd="5" destOrd="0" presId="urn:microsoft.com/office/officeart/2005/8/layout/radial6"/>
    <dgm:cxn modelId="{F46B163E-D645-46CB-9B35-9E10887C603A}" type="presParOf" srcId="{C3A56ECA-828F-4979-AFAE-10272C3AF09D}" destId="{FF6F74B9-AE36-4837-A91C-D0028FC84EBB}" srcOrd="6" destOrd="0" presId="urn:microsoft.com/office/officeart/2005/8/layout/radial6"/>
    <dgm:cxn modelId="{75F0186D-A7F5-489B-BB27-FA919B8DFD93}" type="presParOf" srcId="{C3A56ECA-828F-4979-AFAE-10272C3AF09D}" destId="{DB77C76B-089A-4E68-9D40-857DC806C5CA}" srcOrd="7" destOrd="0" presId="urn:microsoft.com/office/officeart/2005/8/layout/radial6"/>
    <dgm:cxn modelId="{2F58D9BE-A1BA-4131-908C-66EB550B3833}" type="presParOf" srcId="{C3A56ECA-828F-4979-AFAE-10272C3AF09D}" destId="{EBC1F757-CC32-488D-B691-8B36258FA69D}" srcOrd="8" destOrd="0" presId="urn:microsoft.com/office/officeart/2005/8/layout/radial6"/>
    <dgm:cxn modelId="{D0117A4E-8476-4C63-BFDB-4CE0BC52998D}" type="presParOf" srcId="{C3A56ECA-828F-4979-AFAE-10272C3AF09D}" destId="{3E3C206D-51C7-4677-8080-541CA998BFB4}" srcOrd="9" destOrd="0" presId="urn:microsoft.com/office/officeart/2005/8/layout/radial6"/>
    <dgm:cxn modelId="{C0774CAC-43FB-4555-AF48-EB3D29CF3821}" type="presParOf" srcId="{C3A56ECA-828F-4979-AFAE-10272C3AF09D}" destId="{2A03E51E-7BE8-4D8C-9197-40AEC3FD5378}" srcOrd="10" destOrd="0" presId="urn:microsoft.com/office/officeart/2005/8/layout/radial6"/>
    <dgm:cxn modelId="{B27C1B4D-DA6F-43E2-9FF5-9C0CC75C87D1}" type="presParOf" srcId="{C3A56ECA-828F-4979-AFAE-10272C3AF09D}" destId="{1CECBB96-A4DD-4183-B240-C0A5BEA7ECE5}" srcOrd="11" destOrd="0" presId="urn:microsoft.com/office/officeart/2005/8/layout/radial6"/>
    <dgm:cxn modelId="{34A7EBDF-699B-4A5F-B1F6-D8A3274A2F9A}" type="presParOf" srcId="{C3A56ECA-828F-4979-AFAE-10272C3AF09D}" destId="{F403C9D0-1C2E-47CD-B7E5-CD0CA7FDA955}"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BDA497-9689-4426-A2D1-36694FFD83BE}"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l-GR"/>
        </a:p>
      </dgm:t>
    </dgm:pt>
    <dgm:pt modelId="{46A4943B-9E53-40C0-8EF1-A44A0BA239C0}">
      <dgm:prSet phldrT="[Κείμενο]"/>
      <dgm:spPr/>
      <dgm:t>
        <a:bodyPr/>
        <a:lstStyle/>
        <a:p>
          <a:r>
            <a:rPr lang="en-US" dirty="0" err="1" smtClean="0"/>
            <a:t>Aufgaben</a:t>
          </a:r>
          <a:r>
            <a:rPr lang="en-US" dirty="0" smtClean="0"/>
            <a:t> </a:t>
          </a:r>
          <a:r>
            <a:rPr lang="en-US" dirty="0" err="1" smtClean="0"/>
            <a:t>aus</a:t>
          </a:r>
          <a:r>
            <a:rPr lang="en-US" dirty="0" smtClean="0"/>
            <a:t> </a:t>
          </a:r>
          <a:r>
            <a:rPr lang="en-US" dirty="0" err="1" smtClean="0"/>
            <a:t>dem</a:t>
          </a:r>
          <a:r>
            <a:rPr lang="en-US" dirty="0" smtClean="0"/>
            <a:t> </a:t>
          </a:r>
          <a:r>
            <a:rPr lang="en-US" dirty="0" err="1" smtClean="0"/>
            <a:t>Buch</a:t>
          </a:r>
          <a:endParaRPr lang="el-GR" dirty="0"/>
        </a:p>
      </dgm:t>
    </dgm:pt>
    <dgm:pt modelId="{58BB68B5-8DBF-4F37-82FA-FA42DF80E691}" type="parTrans" cxnId="{CE4EA99B-FA68-4466-850C-B8F646A41CC1}">
      <dgm:prSet/>
      <dgm:spPr/>
      <dgm:t>
        <a:bodyPr/>
        <a:lstStyle/>
        <a:p>
          <a:endParaRPr lang="el-GR"/>
        </a:p>
      </dgm:t>
    </dgm:pt>
    <dgm:pt modelId="{B4B46E68-CCCD-4703-B897-4C0974B920D3}" type="sibTrans" cxnId="{CE4EA99B-FA68-4466-850C-B8F646A41CC1}">
      <dgm:prSet/>
      <dgm:spPr/>
      <dgm:t>
        <a:bodyPr/>
        <a:lstStyle/>
        <a:p>
          <a:endParaRPr lang="el-GR"/>
        </a:p>
      </dgm:t>
    </dgm:pt>
    <dgm:pt modelId="{77D77009-6B02-46CB-9482-B1B37D941485}">
      <dgm:prSet phldrT="[Κείμενο]"/>
      <dgm:spPr/>
      <dgm:t>
        <a:bodyPr/>
        <a:lstStyle/>
        <a:p>
          <a:r>
            <a:rPr lang="en-US" dirty="0" err="1" smtClean="0"/>
            <a:t>Schueler</a:t>
          </a:r>
          <a:r>
            <a:rPr lang="en-US" dirty="0" smtClean="0"/>
            <a:t> 5</a:t>
          </a:r>
          <a:endParaRPr lang="el-GR" dirty="0"/>
        </a:p>
      </dgm:t>
    </dgm:pt>
    <dgm:pt modelId="{D135614B-537D-4B74-A718-B150CB45E5AD}" type="parTrans" cxnId="{2F2B5023-4803-4C65-8D16-38DAF1A73DCF}">
      <dgm:prSet/>
      <dgm:spPr/>
      <dgm:t>
        <a:bodyPr/>
        <a:lstStyle/>
        <a:p>
          <a:endParaRPr lang="el-GR"/>
        </a:p>
      </dgm:t>
    </dgm:pt>
    <dgm:pt modelId="{646B2C31-B198-47BF-94E7-6EEAD655CF4A}" type="sibTrans" cxnId="{2F2B5023-4803-4C65-8D16-38DAF1A73DCF}">
      <dgm:prSet/>
      <dgm:spPr/>
      <dgm:t>
        <a:bodyPr/>
        <a:lstStyle/>
        <a:p>
          <a:endParaRPr lang="el-GR"/>
        </a:p>
      </dgm:t>
    </dgm:pt>
    <dgm:pt modelId="{E689CF32-46BC-4E63-A5E6-09956D8A2492}">
      <dgm:prSet phldrT="[Κείμενο]"/>
      <dgm:spPr/>
      <dgm:t>
        <a:bodyPr/>
        <a:lstStyle/>
        <a:p>
          <a:r>
            <a:rPr lang="en-US" dirty="0" err="1" smtClean="0"/>
            <a:t>Schueler</a:t>
          </a:r>
          <a:r>
            <a:rPr lang="en-US" dirty="0" smtClean="0"/>
            <a:t> 7</a:t>
          </a:r>
          <a:endParaRPr lang="el-GR" dirty="0"/>
        </a:p>
      </dgm:t>
    </dgm:pt>
    <dgm:pt modelId="{330F81FB-BF69-41DE-BF2F-6F29A1918484}" type="parTrans" cxnId="{F4CEDCA3-4E0A-4B72-BFA4-C2D9674F5562}">
      <dgm:prSet/>
      <dgm:spPr/>
      <dgm:t>
        <a:bodyPr/>
        <a:lstStyle/>
        <a:p>
          <a:endParaRPr lang="el-GR"/>
        </a:p>
      </dgm:t>
    </dgm:pt>
    <dgm:pt modelId="{110F9C00-B1C7-4454-AAC8-9C09F3E5F69B}" type="sibTrans" cxnId="{F4CEDCA3-4E0A-4B72-BFA4-C2D9674F5562}">
      <dgm:prSet/>
      <dgm:spPr/>
      <dgm:t>
        <a:bodyPr/>
        <a:lstStyle/>
        <a:p>
          <a:endParaRPr lang="el-GR"/>
        </a:p>
      </dgm:t>
    </dgm:pt>
    <dgm:pt modelId="{BAD414B8-DF1E-4BA7-A6CF-89FC3D8BA8BD}">
      <dgm:prSet phldrT="[Κείμενο]"/>
      <dgm:spPr/>
      <dgm:t>
        <a:bodyPr/>
        <a:lstStyle/>
        <a:p>
          <a:r>
            <a:rPr lang="en-US" dirty="0" err="1" smtClean="0"/>
            <a:t>Schueler</a:t>
          </a:r>
          <a:r>
            <a:rPr lang="en-US" dirty="0" smtClean="0"/>
            <a:t> 6</a:t>
          </a:r>
          <a:endParaRPr lang="el-GR" dirty="0"/>
        </a:p>
      </dgm:t>
    </dgm:pt>
    <dgm:pt modelId="{4B177BFD-B3B4-48CA-86BD-AC735C85B4F4}" type="sibTrans" cxnId="{B49D82CB-58CF-4E6D-B6FB-14A693B1E4D1}">
      <dgm:prSet/>
      <dgm:spPr/>
      <dgm:t>
        <a:bodyPr/>
        <a:lstStyle/>
        <a:p>
          <a:endParaRPr lang="el-GR"/>
        </a:p>
      </dgm:t>
    </dgm:pt>
    <dgm:pt modelId="{A20FB188-25E4-4B1D-AEB5-1F3F22D4C1EB}" type="parTrans" cxnId="{B49D82CB-58CF-4E6D-B6FB-14A693B1E4D1}">
      <dgm:prSet/>
      <dgm:spPr/>
      <dgm:t>
        <a:bodyPr/>
        <a:lstStyle/>
        <a:p>
          <a:endParaRPr lang="el-GR"/>
        </a:p>
      </dgm:t>
    </dgm:pt>
    <dgm:pt modelId="{A47FBA02-CF15-4BAB-8AB3-2A4F964C12B0}">
      <dgm:prSet phldrT="[Κείμενο]"/>
      <dgm:spPr/>
      <dgm:t>
        <a:bodyPr/>
        <a:lstStyle/>
        <a:p>
          <a:r>
            <a:rPr lang="en-US" dirty="0" err="1" smtClean="0"/>
            <a:t>Schueler</a:t>
          </a:r>
          <a:r>
            <a:rPr lang="en-US" dirty="0" smtClean="0"/>
            <a:t> 8</a:t>
          </a:r>
          <a:endParaRPr lang="el-GR" dirty="0"/>
        </a:p>
      </dgm:t>
    </dgm:pt>
    <dgm:pt modelId="{1F7FE2AB-E318-45AD-8985-DEBB17BD5300}" type="sibTrans" cxnId="{36B9813D-BC1A-42E2-AAC4-109C1239E20B}">
      <dgm:prSet/>
      <dgm:spPr/>
      <dgm:t>
        <a:bodyPr/>
        <a:lstStyle/>
        <a:p>
          <a:endParaRPr lang="el-GR"/>
        </a:p>
      </dgm:t>
    </dgm:pt>
    <dgm:pt modelId="{4866AB3B-9D57-4E72-BD80-239CE0867370}" type="parTrans" cxnId="{36B9813D-BC1A-42E2-AAC4-109C1239E20B}">
      <dgm:prSet/>
      <dgm:spPr/>
      <dgm:t>
        <a:bodyPr/>
        <a:lstStyle/>
        <a:p>
          <a:endParaRPr lang="el-GR"/>
        </a:p>
      </dgm:t>
    </dgm:pt>
    <dgm:pt modelId="{DF263F5E-50D3-4F94-A676-411AAF9C718F}" type="pres">
      <dgm:prSet presAssocID="{AEBDA497-9689-4426-A2D1-36694FFD83BE}" presName="Name0" presStyleCnt="0">
        <dgm:presLayoutVars>
          <dgm:chMax val="1"/>
          <dgm:dir/>
          <dgm:animLvl val="ctr"/>
          <dgm:resizeHandles val="exact"/>
        </dgm:presLayoutVars>
      </dgm:prSet>
      <dgm:spPr/>
      <dgm:t>
        <a:bodyPr/>
        <a:lstStyle/>
        <a:p>
          <a:endParaRPr lang="el-GR"/>
        </a:p>
      </dgm:t>
    </dgm:pt>
    <dgm:pt modelId="{A7C0A488-441A-4A87-9CD3-5077E5C91ACB}" type="pres">
      <dgm:prSet presAssocID="{46A4943B-9E53-40C0-8EF1-A44A0BA239C0}" presName="centerShape" presStyleLbl="node0" presStyleIdx="0" presStyleCnt="1" custLinFactNeighborX="52" custLinFactNeighborY="210"/>
      <dgm:spPr/>
      <dgm:t>
        <a:bodyPr/>
        <a:lstStyle/>
        <a:p>
          <a:endParaRPr lang="el-GR"/>
        </a:p>
      </dgm:t>
    </dgm:pt>
    <dgm:pt modelId="{89E0D1A5-1883-4955-8452-495A9A63B8EE}" type="pres">
      <dgm:prSet presAssocID="{77D77009-6B02-46CB-9482-B1B37D941485}" presName="node" presStyleLbl="node1" presStyleIdx="0" presStyleCnt="4">
        <dgm:presLayoutVars>
          <dgm:bulletEnabled val="1"/>
        </dgm:presLayoutVars>
      </dgm:prSet>
      <dgm:spPr/>
      <dgm:t>
        <a:bodyPr/>
        <a:lstStyle/>
        <a:p>
          <a:endParaRPr lang="el-GR"/>
        </a:p>
      </dgm:t>
    </dgm:pt>
    <dgm:pt modelId="{6C0EDC8F-A89B-4788-8192-CA851535AE7E}" type="pres">
      <dgm:prSet presAssocID="{77D77009-6B02-46CB-9482-B1B37D941485}" presName="dummy" presStyleCnt="0"/>
      <dgm:spPr/>
    </dgm:pt>
    <dgm:pt modelId="{723C7DBA-B5F0-4CA6-A181-1CF6675D1852}" type="pres">
      <dgm:prSet presAssocID="{646B2C31-B198-47BF-94E7-6EEAD655CF4A}" presName="sibTrans" presStyleLbl="sibTrans2D1" presStyleIdx="0" presStyleCnt="4"/>
      <dgm:spPr/>
      <dgm:t>
        <a:bodyPr/>
        <a:lstStyle/>
        <a:p>
          <a:endParaRPr lang="el-GR"/>
        </a:p>
      </dgm:t>
    </dgm:pt>
    <dgm:pt modelId="{A6F00E7D-AE58-40F9-8A0B-FE7B4D8CA141}" type="pres">
      <dgm:prSet presAssocID="{BAD414B8-DF1E-4BA7-A6CF-89FC3D8BA8BD}" presName="node" presStyleLbl="node1" presStyleIdx="1" presStyleCnt="4">
        <dgm:presLayoutVars>
          <dgm:bulletEnabled val="1"/>
        </dgm:presLayoutVars>
      </dgm:prSet>
      <dgm:spPr/>
      <dgm:t>
        <a:bodyPr/>
        <a:lstStyle/>
        <a:p>
          <a:endParaRPr lang="el-GR"/>
        </a:p>
      </dgm:t>
    </dgm:pt>
    <dgm:pt modelId="{E92FF577-80BC-49D5-96A3-ED6FFEB73327}" type="pres">
      <dgm:prSet presAssocID="{BAD414B8-DF1E-4BA7-A6CF-89FC3D8BA8BD}" presName="dummy" presStyleCnt="0"/>
      <dgm:spPr/>
    </dgm:pt>
    <dgm:pt modelId="{5F371346-B12A-480D-AF14-16B6BA47E347}" type="pres">
      <dgm:prSet presAssocID="{4B177BFD-B3B4-48CA-86BD-AC735C85B4F4}" presName="sibTrans" presStyleLbl="sibTrans2D1" presStyleIdx="1" presStyleCnt="4"/>
      <dgm:spPr/>
      <dgm:t>
        <a:bodyPr/>
        <a:lstStyle/>
        <a:p>
          <a:endParaRPr lang="el-GR"/>
        </a:p>
      </dgm:t>
    </dgm:pt>
    <dgm:pt modelId="{4C9F6793-F524-421F-B9C6-51AC28EC764F}" type="pres">
      <dgm:prSet presAssocID="{E689CF32-46BC-4E63-A5E6-09956D8A2492}" presName="node" presStyleLbl="node1" presStyleIdx="2" presStyleCnt="4">
        <dgm:presLayoutVars>
          <dgm:bulletEnabled val="1"/>
        </dgm:presLayoutVars>
      </dgm:prSet>
      <dgm:spPr/>
      <dgm:t>
        <a:bodyPr/>
        <a:lstStyle/>
        <a:p>
          <a:endParaRPr lang="el-GR"/>
        </a:p>
      </dgm:t>
    </dgm:pt>
    <dgm:pt modelId="{EDF642ED-A70A-4B41-AB2D-DC996F4FDBF6}" type="pres">
      <dgm:prSet presAssocID="{E689CF32-46BC-4E63-A5E6-09956D8A2492}" presName="dummy" presStyleCnt="0"/>
      <dgm:spPr/>
    </dgm:pt>
    <dgm:pt modelId="{0DDF2C5A-E074-4730-80B8-3E4EF79F8FD7}" type="pres">
      <dgm:prSet presAssocID="{110F9C00-B1C7-4454-AAC8-9C09F3E5F69B}" presName="sibTrans" presStyleLbl="sibTrans2D1" presStyleIdx="2" presStyleCnt="4"/>
      <dgm:spPr/>
      <dgm:t>
        <a:bodyPr/>
        <a:lstStyle/>
        <a:p>
          <a:endParaRPr lang="el-GR"/>
        </a:p>
      </dgm:t>
    </dgm:pt>
    <dgm:pt modelId="{3C79B922-A0A7-4908-BEB4-CFBFEC9F4977}" type="pres">
      <dgm:prSet presAssocID="{A47FBA02-CF15-4BAB-8AB3-2A4F964C12B0}" presName="node" presStyleLbl="node1" presStyleIdx="3" presStyleCnt="4">
        <dgm:presLayoutVars>
          <dgm:bulletEnabled val="1"/>
        </dgm:presLayoutVars>
      </dgm:prSet>
      <dgm:spPr/>
      <dgm:t>
        <a:bodyPr/>
        <a:lstStyle/>
        <a:p>
          <a:endParaRPr lang="el-GR"/>
        </a:p>
      </dgm:t>
    </dgm:pt>
    <dgm:pt modelId="{60E2F518-0D01-4BDC-B6E5-B9A24D5D3696}" type="pres">
      <dgm:prSet presAssocID="{A47FBA02-CF15-4BAB-8AB3-2A4F964C12B0}" presName="dummy" presStyleCnt="0"/>
      <dgm:spPr/>
    </dgm:pt>
    <dgm:pt modelId="{AF5E7D63-D0B0-47A1-BC11-C7DCF98EE31D}" type="pres">
      <dgm:prSet presAssocID="{1F7FE2AB-E318-45AD-8985-DEBB17BD5300}" presName="sibTrans" presStyleLbl="sibTrans2D1" presStyleIdx="3" presStyleCnt="4" custLinFactNeighborX="-1087" custLinFactNeighborY="1879"/>
      <dgm:spPr/>
      <dgm:t>
        <a:bodyPr/>
        <a:lstStyle/>
        <a:p>
          <a:endParaRPr lang="el-GR"/>
        </a:p>
      </dgm:t>
    </dgm:pt>
  </dgm:ptLst>
  <dgm:cxnLst>
    <dgm:cxn modelId="{FEEAAF3D-23F2-485A-A826-1C801F8599F4}" type="presOf" srcId="{77D77009-6B02-46CB-9482-B1B37D941485}" destId="{89E0D1A5-1883-4955-8452-495A9A63B8EE}" srcOrd="0" destOrd="0" presId="urn:microsoft.com/office/officeart/2005/8/layout/radial6"/>
    <dgm:cxn modelId="{36B9813D-BC1A-42E2-AAC4-109C1239E20B}" srcId="{46A4943B-9E53-40C0-8EF1-A44A0BA239C0}" destId="{A47FBA02-CF15-4BAB-8AB3-2A4F964C12B0}" srcOrd="3" destOrd="0" parTransId="{4866AB3B-9D57-4E72-BD80-239CE0867370}" sibTransId="{1F7FE2AB-E318-45AD-8985-DEBB17BD5300}"/>
    <dgm:cxn modelId="{7EEA6331-3C09-4429-8686-934CFAA32094}" type="presOf" srcId="{E689CF32-46BC-4E63-A5E6-09956D8A2492}" destId="{4C9F6793-F524-421F-B9C6-51AC28EC764F}" srcOrd="0" destOrd="0" presId="urn:microsoft.com/office/officeart/2005/8/layout/radial6"/>
    <dgm:cxn modelId="{F4CEDCA3-4E0A-4B72-BFA4-C2D9674F5562}" srcId="{46A4943B-9E53-40C0-8EF1-A44A0BA239C0}" destId="{E689CF32-46BC-4E63-A5E6-09956D8A2492}" srcOrd="2" destOrd="0" parTransId="{330F81FB-BF69-41DE-BF2F-6F29A1918484}" sibTransId="{110F9C00-B1C7-4454-AAC8-9C09F3E5F69B}"/>
    <dgm:cxn modelId="{AD1B9A3C-FE0B-47CA-9421-3E6D7532D36A}" type="presOf" srcId="{46A4943B-9E53-40C0-8EF1-A44A0BA239C0}" destId="{A7C0A488-441A-4A87-9CD3-5077E5C91ACB}" srcOrd="0" destOrd="0" presId="urn:microsoft.com/office/officeart/2005/8/layout/radial6"/>
    <dgm:cxn modelId="{76DF1A82-1205-48C1-8D04-FB04B0B0D61D}" type="presOf" srcId="{AEBDA497-9689-4426-A2D1-36694FFD83BE}" destId="{DF263F5E-50D3-4F94-A676-411AAF9C718F}" srcOrd="0" destOrd="0" presId="urn:microsoft.com/office/officeart/2005/8/layout/radial6"/>
    <dgm:cxn modelId="{2F2B5023-4803-4C65-8D16-38DAF1A73DCF}" srcId="{46A4943B-9E53-40C0-8EF1-A44A0BA239C0}" destId="{77D77009-6B02-46CB-9482-B1B37D941485}" srcOrd="0" destOrd="0" parTransId="{D135614B-537D-4B74-A718-B150CB45E5AD}" sibTransId="{646B2C31-B198-47BF-94E7-6EEAD655CF4A}"/>
    <dgm:cxn modelId="{CE4EA99B-FA68-4466-850C-B8F646A41CC1}" srcId="{AEBDA497-9689-4426-A2D1-36694FFD83BE}" destId="{46A4943B-9E53-40C0-8EF1-A44A0BA239C0}" srcOrd="0" destOrd="0" parTransId="{58BB68B5-8DBF-4F37-82FA-FA42DF80E691}" sibTransId="{B4B46E68-CCCD-4703-B897-4C0974B920D3}"/>
    <dgm:cxn modelId="{011B9F99-795A-438F-82AE-5AD0DB6D3A6F}" type="presOf" srcId="{4B177BFD-B3B4-48CA-86BD-AC735C85B4F4}" destId="{5F371346-B12A-480D-AF14-16B6BA47E347}" srcOrd="0" destOrd="0" presId="urn:microsoft.com/office/officeart/2005/8/layout/radial6"/>
    <dgm:cxn modelId="{B49D82CB-58CF-4E6D-B6FB-14A693B1E4D1}" srcId="{46A4943B-9E53-40C0-8EF1-A44A0BA239C0}" destId="{BAD414B8-DF1E-4BA7-A6CF-89FC3D8BA8BD}" srcOrd="1" destOrd="0" parTransId="{A20FB188-25E4-4B1D-AEB5-1F3F22D4C1EB}" sibTransId="{4B177BFD-B3B4-48CA-86BD-AC735C85B4F4}"/>
    <dgm:cxn modelId="{3E09CA8C-F655-4613-B904-DE31B01A15D5}" type="presOf" srcId="{110F9C00-B1C7-4454-AAC8-9C09F3E5F69B}" destId="{0DDF2C5A-E074-4730-80B8-3E4EF79F8FD7}" srcOrd="0" destOrd="0" presId="urn:microsoft.com/office/officeart/2005/8/layout/radial6"/>
    <dgm:cxn modelId="{F60B641A-3A69-4DB9-866F-292BBE9882A5}" type="presOf" srcId="{A47FBA02-CF15-4BAB-8AB3-2A4F964C12B0}" destId="{3C79B922-A0A7-4908-BEB4-CFBFEC9F4977}" srcOrd="0" destOrd="0" presId="urn:microsoft.com/office/officeart/2005/8/layout/radial6"/>
    <dgm:cxn modelId="{8677C22C-DBF8-4660-A2AC-28025899135B}" type="presOf" srcId="{646B2C31-B198-47BF-94E7-6EEAD655CF4A}" destId="{723C7DBA-B5F0-4CA6-A181-1CF6675D1852}" srcOrd="0" destOrd="0" presId="urn:microsoft.com/office/officeart/2005/8/layout/radial6"/>
    <dgm:cxn modelId="{3C52DA37-40FA-4C09-AC66-76C08693230C}" type="presOf" srcId="{BAD414B8-DF1E-4BA7-A6CF-89FC3D8BA8BD}" destId="{A6F00E7D-AE58-40F9-8A0B-FE7B4D8CA141}" srcOrd="0" destOrd="0" presId="urn:microsoft.com/office/officeart/2005/8/layout/radial6"/>
    <dgm:cxn modelId="{87CE2D9E-DF29-4762-9673-41C15CFF2689}" type="presOf" srcId="{1F7FE2AB-E318-45AD-8985-DEBB17BD5300}" destId="{AF5E7D63-D0B0-47A1-BC11-C7DCF98EE31D}" srcOrd="0" destOrd="0" presId="urn:microsoft.com/office/officeart/2005/8/layout/radial6"/>
    <dgm:cxn modelId="{059B7390-510C-46BE-87EB-DDFF83E5583D}" type="presParOf" srcId="{DF263F5E-50D3-4F94-A676-411AAF9C718F}" destId="{A7C0A488-441A-4A87-9CD3-5077E5C91ACB}" srcOrd="0" destOrd="0" presId="urn:microsoft.com/office/officeart/2005/8/layout/radial6"/>
    <dgm:cxn modelId="{16F26001-F407-4341-94AF-A747206FF839}" type="presParOf" srcId="{DF263F5E-50D3-4F94-A676-411AAF9C718F}" destId="{89E0D1A5-1883-4955-8452-495A9A63B8EE}" srcOrd="1" destOrd="0" presId="urn:microsoft.com/office/officeart/2005/8/layout/radial6"/>
    <dgm:cxn modelId="{54887D4A-47B8-4E33-9133-67311B2D8704}" type="presParOf" srcId="{DF263F5E-50D3-4F94-A676-411AAF9C718F}" destId="{6C0EDC8F-A89B-4788-8192-CA851535AE7E}" srcOrd="2" destOrd="0" presId="urn:microsoft.com/office/officeart/2005/8/layout/radial6"/>
    <dgm:cxn modelId="{FE787BB0-3108-4D41-BD53-D48CABC9B26D}" type="presParOf" srcId="{DF263F5E-50D3-4F94-A676-411AAF9C718F}" destId="{723C7DBA-B5F0-4CA6-A181-1CF6675D1852}" srcOrd="3" destOrd="0" presId="urn:microsoft.com/office/officeart/2005/8/layout/radial6"/>
    <dgm:cxn modelId="{2C8BD729-8889-4ECB-8B68-036DAE49F137}" type="presParOf" srcId="{DF263F5E-50D3-4F94-A676-411AAF9C718F}" destId="{A6F00E7D-AE58-40F9-8A0B-FE7B4D8CA141}" srcOrd="4" destOrd="0" presId="urn:microsoft.com/office/officeart/2005/8/layout/radial6"/>
    <dgm:cxn modelId="{C1535105-786B-44C7-994D-621EA28A7A3F}" type="presParOf" srcId="{DF263F5E-50D3-4F94-A676-411AAF9C718F}" destId="{E92FF577-80BC-49D5-96A3-ED6FFEB73327}" srcOrd="5" destOrd="0" presId="urn:microsoft.com/office/officeart/2005/8/layout/radial6"/>
    <dgm:cxn modelId="{3A1B482B-760B-448B-AE56-9888D3FDA714}" type="presParOf" srcId="{DF263F5E-50D3-4F94-A676-411AAF9C718F}" destId="{5F371346-B12A-480D-AF14-16B6BA47E347}" srcOrd="6" destOrd="0" presId="urn:microsoft.com/office/officeart/2005/8/layout/radial6"/>
    <dgm:cxn modelId="{E7F29BF7-3B9F-4B1C-9E1E-7AD7681972A7}" type="presParOf" srcId="{DF263F5E-50D3-4F94-A676-411AAF9C718F}" destId="{4C9F6793-F524-421F-B9C6-51AC28EC764F}" srcOrd="7" destOrd="0" presId="urn:microsoft.com/office/officeart/2005/8/layout/radial6"/>
    <dgm:cxn modelId="{7C124E77-0FFA-497D-8560-CD44516EFFC5}" type="presParOf" srcId="{DF263F5E-50D3-4F94-A676-411AAF9C718F}" destId="{EDF642ED-A70A-4B41-AB2D-DC996F4FDBF6}" srcOrd="8" destOrd="0" presId="urn:microsoft.com/office/officeart/2005/8/layout/radial6"/>
    <dgm:cxn modelId="{03521AC6-5DA5-4E41-9AF8-B7FBAD23F5A9}" type="presParOf" srcId="{DF263F5E-50D3-4F94-A676-411AAF9C718F}" destId="{0DDF2C5A-E074-4730-80B8-3E4EF79F8FD7}" srcOrd="9" destOrd="0" presId="urn:microsoft.com/office/officeart/2005/8/layout/radial6"/>
    <dgm:cxn modelId="{1D760533-BCD3-4E3A-9B4A-2A5BB5017B85}" type="presParOf" srcId="{DF263F5E-50D3-4F94-A676-411AAF9C718F}" destId="{3C79B922-A0A7-4908-BEB4-CFBFEC9F4977}" srcOrd="10" destOrd="0" presId="urn:microsoft.com/office/officeart/2005/8/layout/radial6"/>
    <dgm:cxn modelId="{57C6FAA9-DB9B-446D-9C63-79ECA335797A}" type="presParOf" srcId="{DF263F5E-50D3-4F94-A676-411AAF9C718F}" destId="{60E2F518-0D01-4BDC-B6E5-B9A24D5D3696}" srcOrd="11" destOrd="0" presId="urn:microsoft.com/office/officeart/2005/8/layout/radial6"/>
    <dgm:cxn modelId="{DFD24B12-B724-45BF-8480-5F317BF7A244}" type="presParOf" srcId="{DF263F5E-50D3-4F94-A676-411AAF9C718F}" destId="{AF5E7D63-D0B0-47A1-BC11-C7DCF98EE31D}" srcOrd="12" destOrd="0" presId="urn:microsoft.com/office/officeart/2005/8/layout/radial6"/>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D1AE43-BDEA-4EF2-B7E7-9B69D0D6517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l-GR"/>
        </a:p>
      </dgm:t>
    </dgm:pt>
    <dgm:pt modelId="{654764C3-572D-4F68-8316-5968DE647D60}">
      <dgm:prSet phldrT="[Κείμενο]"/>
      <dgm:spPr/>
      <dgm:t>
        <a:bodyPr/>
        <a:lstStyle/>
        <a:p>
          <a:r>
            <a:rPr lang="en-US" dirty="0" err="1" smtClean="0"/>
            <a:t>Quizlet</a:t>
          </a:r>
          <a:endParaRPr lang="el-GR" dirty="0"/>
        </a:p>
      </dgm:t>
    </dgm:pt>
    <dgm:pt modelId="{F6552099-A966-463D-958B-77E9B7128FBE}" type="parTrans" cxnId="{FD880C24-E92B-45DD-B822-28599D68BA14}">
      <dgm:prSet/>
      <dgm:spPr/>
      <dgm:t>
        <a:bodyPr/>
        <a:lstStyle/>
        <a:p>
          <a:endParaRPr lang="el-GR"/>
        </a:p>
      </dgm:t>
    </dgm:pt>
    <dgm:pt modelId="{2C718954-3285-46AB-8BD8-67249D951CDE}" type="sibTrans" cxnId="{FD880C24-E92B-45DD-B822-28599D68BA14}">
      <dgm:prSet/>
      <dgm:spPr/>
      <dgm:t>
        <a:bodyPr/>
        <a:lstStyle/>
        <a:p>
          <a:endParaRPr lang="el-GR"/>
        </a:p>
      </dgm:t>
    </dgm:pt>
    <dgm:pt modelId="{1995AE29-0C11-48A6-B7D9-1AFC577026BB}">
      <dgm:prSet phldrT="[Κείμενο]"/>
      <dgm:spPr/>
      <dgm:t>
        <a:bodyPr/>
        <a:lstStyle/>
        <a:p>
          <a:r>
            <a:rPr lang="en-US" dirty="0" err="1" smtClean="0"/>
            <a:t>Schueler</a:t>
          </a:r>
          <a:r>
            <a:rPr lang="en-US" dirty="0" smtClean="0"/>
            <a:t>  1</a:t>
          </a:r>
          <a:endParaRPr lang="el-GR" dirty="0"/>
        </a:p>
      </dgm:t>
    </dgm:pt>
    <dgm:pt modelId="{164FC541-4CB7-42A0-8379-472FD5166188}" type="parTrans" cxnId="{EBAD6AE3-C7E6-4B3D-B134-ABCA98E10C50}">
      <dgm:prSet/>
      <dgm:spPr/>
      <dgm:t>
        <a:bodyPr/>
        <a:lstStyle/>
        <a:p>
          <a:endParaRPr lang="el-GR"/>
        </a:p>
      </dgm:t>
    </dgm:pt>
    <dgm:pt modelId="{01015A87-55B6-43B1-9F7B-4F1319C22A91}" type="sibTrans" cxnId="{EBAD6AE3-C7E6-4B3D-B134-ABCA98E10C50}">
      <dgm:prSet/>
      <dgm:spPr/>
      <dgm:t>
        <a:bodyPr/>
        <a:lstStyle/>
        <a:p>
          <a:endParaRPr lang="el-GR"/>
        </a:p>
      </dgm:t>
    </dgm:pt>
    <dgm:pt modelId="{E1599BF7-8435-4032-A298-DB53640DFC52}">
      <dgm:prSet phldrT="[Κείμενο]"/>
      <dgm:spPr/>
      <dgm:t>
        <a:bodyPr/>
        <a:lstStyle/>
        <a:p>
          <a:r>
            <a:rPr lang="en-US" dirty="0" err="1" smtClean="0"/>
            <a:t>Schueler</a:t>
          </a:r>
          <a:r>
            <a:rPr lang="en-US" dirty="0" smtClean="0"/>
            <a:t> 3</a:t>
          </a:r>
          <a:endParaRPr lang="el-GR" dirty="0"/>
        </a:p>
      </dgm:t>
    </dgm:pt>
    <dgm:pt modelId="{16DE52EA-8DC3-4835-9723-D6E204551698}" type="parTrans" cxnId="{82873BED-8B0E-4DAE-B2DC-4EEEF9EFBEBA}">
      <dgm:prSet/>
      <dgm:spPr/>
      <dgm:t>
        <a:bodyPr/>
        <a:lstStyle/>
        <a:p>
          <a:endParaRPr lang="el-GR"/>
        </a:p>
      </dgm:t>
    </dgm:pt>
    <dgm:pt modelId="{1C24AF57-564D-4AD0-B7CA-1F3AB74FB038}" type="sibTrans" cxnId="{82873BED-8B0E-4DAE-B2DC-4EEEF9EFBEBA}">
      <dgm:prSet/>
      <dgm:spPr/>
      <dgm:t>
        <a:bodyPr/>
        <a:lstStyle/>
        <a:p>
          <a:endParaRPr lang="el-GR"/>
        </a:p>
      </dgm:t>
    </dgm:pt>
    <dgm:pt modelId="{DAD0619C-1FA9-4744-9217-EC18AEF0BB34}">
      <dgm:prSet phldrT="[Κείμενο]"/>
      <dgm:spPr/>
      <dgm:t>
        <a:bodyPr/>
        <a:lstStyle/>
        <a:p>
          <a:r>
            <a:rPr lang="en-US" dirty="0" err="1" smtClean="0"/>
            <a:t>Schueler</a:t>
          </a:r>
          <a:r>
            <a:rPr lang="en-US" dirty="0" smtClean="0"/>
            <a:t> 2</a:t>
          </a:r>
          <a:endParaRPr lang="el-GR" dirty="0"/>
        </a:p>
      </dgm:t>
    </dgm:pt>
    <dgm:pt modelId="{72F7A559-1923-4FC9-8298-72CAFDBABE6D}" type="parTrans" cxnId="{4391EEDF-34F7-4C98-A193-92F2ADB4EC0C}">
      <dgm:prSet/>
      <dgm:spPr/>
      <dgm:t>
        <a:bodyPr/>
        <a:lstStyle/>
        <a:p>
          <a:endParaRPr lang="el-GR"/>
        </a:p>
      </dgm:t>
    </dgm:pt>
    <dgm:pt modelId="{D623D059-0434-4D35-ADFD-42AAF3C9D59A}" type="sibTrans" cxnId="{4391EEDF-34F7-4C98-A193-92F2ADB4EC0C}">
      <dgm:prSet/>
      <dgm:spPr/>
      <dgm:t>
        <a:bodyPr/>
        <a:lstStyle/>
        <a:p>
          <a:endParaRPr lang="el-GR"/>
        </a:p>
      </dgm:t>
    </dgm:pt>
    <dgm:pt modelId="{A4CB1FC6-418B-48C4-99BE-0DEAD00E1785}">
      <dgm:prSet phldrT="[Κείμενο]"/>
      <dgm:spPr/>
      <dgm:t>
        <a:bodyPr/>
        <a:lstStyle/>
        <a:p>
          <a:r>
            <a:rPr lang="en-US" dirty="0" err="1" smtClean="0"/>
            <a:t>Schueler</a:t>
          </a:r>
          <a:r>
            <a:rPr lang="en-US" dirty="0" smtClean="0"/>
            <a:t> 4</a:t>
          </a:r>
          <a:endParaRPr lang="el-GR" dirty="0"/>
        </a:p>
      </dgm:t>
    </dgm:pt>
    <dgm:pt modelId="{9BF9949C-2B05-4479-A90B-A10DC28AF16B}" type="sibTrans" cxnId="{9B675D7A-4D79-47ED-B522-CF0F777FD527}">
      <dgm:prSet/>
      <dgm:spPr/>
      <dgm:t>
        <a:bodyPr/>
        <a:lstStyle/>
        <a:p>
          <a:endParaRPr lang="el-GR"/>
        </a:p>
      </dgm:t>
    </dgm:pt>
    <dgm:pt modelId="{0401023B-9189-4970-85BE-FAAACFC2D918}" type="parTrans" cxnId="{9B675D7A-4D79-47ED-B522-CF0F777FD527}">
      <dgm:prSet/>
      <dgm:spPr/>
      <dgm:t>
        <a:bodyPr/>
        <a:lstStyle/>
        <a:p>
          <a:endParaRPr lang="el-GR"/>
        </a:p>
      </dgm:t>
    </dgm:pt>
    <dgm:pt modelId="{A7C0F518-A074-4A3D-87C5-FD23F0F22A6B}" type="pres">
      <dgm:prSet presAssocID="{32D1AE43-BDEA-4EF2-B7E7-9B69D0D65179}" presName="Name0" presStyleCnt="0">
        <dgm:presLayoutVars>
          <dgm:chMax val="1"/>
          <dgm:dir/>
          <dgm:animLvl val="ctr"/>
          <dgm:resizeHandles val="exact"/>
        </dgm:presLayoutVars>
      </dgm:prSet>
      <dgm:spPr/>
      <dgm:t>
        <a:bodyPr/>
        <a:lstStyle/>
        <a:p>
          <a:endParaRPr lang="el-GR"/>
        </a:p>
      </dgm:t>
    </dgm:pt>
    <dgm:pt modelId="{1D40D21B-498D-40A6-BD88-48EBEBCAEB2F}" type="pres">
      <dgm:prSet presAssocID="{654764C3-572D-4F68-8316-5968DE647D60}" presName="centerShape" presStyleLbl="node0" presStyleIdx="0" presStyleCnt="1"/>
      <dgm:spPr/>
      <dgm:t>
        <a:bodyPr/>
        <a:lstStyle/>
        <a:p>
          <a:endParaRPr lang="el-GR"/>
        </a:p>
      </dgm:t>
    </dgm:pt>
    <dgm:pt modelId="{9AA6A371-A7A6-4DC7-914D-E0EF4497D2F8}" type="pres">
      <dgm:prSet presAssocID="{1995AE29-0C11-48A6-B7D9-1AFC577026BB}" presName="node" presStyleLbl="node1" presStyleIdx="0" presStyleCnt="4">
        <dgm:presLayoutVars>
          <dgm:bulletEnabled val="1"/>
        </dgm:presLayoutVars>
      </dgm:prSet>
      <dgm:spPr/>
      <dgm:t>
        <a:bodyPr/>
        <a:lstStyle/>
        <a:p>
          <a:endParaRPr lang="el-GR"/>
        </a:p>
      </dgm:t>
    </dgm:pt>
    <dgm:pt modelId="{F2F7F224-181F-4FB9-A58E-A878356B93BA}" type="pres">
      <dgm:prSet presAssocID="{1995AE29-0C11-48A6-B7D9-1AFC577026BB}" presName="dummy" presStyleCnt="0"/>
      <dgm:spPr/>
    </dgm:pt>
    <dgm:pt modelId="{B3E20320-1535-4D3D-A97D-6E5B59C796C7}" type="pres">
      <dgm:prSet presAssocID="{01015A87-55B6-43B1-9F7B-4F1319C22A91}" presName="sibTrans" presStyleLbl="sibTrans2D1" presStyleIdx="0" presStyleCnt="4"/>
      <dgm:spPr/>
      <dgm:t>
        <a:bodyPr/>
        <a:lstStyle/>
        <a:p>
          <a:endParaRPr lang="el-GR"/>
        </a:p>
      </dgm:t>
    </dgm:pt>
    <dgm:pt modelId="{193922F7-BF99-40EC-945B-5E054CE9310E}" type="pres">
      <dgm:prSet presAssocID="{E1599BF7-8435-4032-A298-DB53640DFC52}" presName="node" presStyleLbl="node1" presStyleIdx="1" presStyleCnt="4">
        <dgm:presLayoutVars>
          <dgm:bulletEnabled val="1"/>
        </dgm:presLayoutVars>
      </dgm:prSet>
      <dgm:spPr/>
      <dgm:t>
        <a:bodyPr/>
        <a:lstStyle/>
        <a:p>
          <a:endParaRPr lang="el-GR"/>
        </a:p>
      </dgm:t>
    </dgm:pt>
    <dgm:pt modelId="{495FF241-D755-49B9-97EE-A954C70DB391}" type="pres">
      <dgm:prSet presAssocID="{E1599BF7-8435-4032-A298-DB53640DFC52}" presName="dummy" presStyleCnt="0"/>
      <dgm:spPr/>
    </dgm:pt>
    <dgm:pt modelId="{8965B605-352F-4EA4-B18E-AE63ADAD17BB}" type="pres">
      <dgm:prSet presAssocID="{1C24AF57-564D-4AD0-B7CA-1F3AB74FB038}" presName="sibTrans" presStyleLbl="sibTrans2D1" presStyleIdx="1" presStyleCnt="4"/>
      <dgm:spPr/>
      <dgm:t>
        <a:bodyPr/>
        <a:lstStyle/>
        <a:p>
          <a:endParaRPr lang="el-GR"/>
        </a:p>
      </dgm:t>
    </dgm:pt>
    <dgm:pt modelId="{ADEB0718-C499-40D6-A4D8-0134A99BF4B5}" type="pres">
      <dgm:prSet presAssocID="{A4CB1FC6-418B-48C4-99BE-0DEAD00E1785}" presName="node" presStyleLbl="node1" presStyleIdx="2" presStyleCnt="4">
        <dgm:presLayoutVars>
          <dgm:bulletEnabled val="1"/>
        </dgm:presLayoutVars>
      </dgm:prSet>
      <dgm:spPr/>
      <dgm:t>
        <a:bodyPr/>
        <a:lstStyle/>
        <a:p>
          <a:endParaRPr lang="el-GR"/>
        </a:p>
      </dgm:t>
    </dgm:pt>
    <dgm:pt modelId="{65C76C54-D36F-4948-959D-D23758844328}" type="pres">
      <dgm:prSet presAssocID="{A4CB1FC6-418B-48C4-99BE-0DEAD00E1785}" presName="dummy" presStyleCnt="0"/>
      <dgm:spPr/>
    </dgm:pt>
    <dgm:pt modelId="{4B5A730B-8AF7-4D88-B64F-6E55C4CC5752}" type="pres">
      <dgm:prSet presAssocID="{9BF9949C-2B05-4479-A90B-A10DC28AF16B}" presName="sibTrans" presStyleLbl="sibTrans2D1" presStyleIdx="2" presStyleCnt="4"/>
      <dgm:spPr/>
      <dgm:t>
        <a:bodyPr/>
        <a:lstStyle/>
        <a:p>
          <a:endParaRPr lang="el-GR"/>
        </a:p>
      </dgm:t>
    </dgm:pt>
    <dgm:pt modelId="{A01FE5D3-AD69-41C9-BA4D-9ED022C04240}" type="pres">
      <dgm:prSet presAssocID="{DAD0619C-1FA9-4744-9217-EC18AEF0BB34}" presName="node" presStyleLbl="node1" presStyleIdx="3" presStyleCnt="4" custRadScaleRad="123144" custRadScaleInc="-731">
        <dgm:presLayoutVars>
          <dgm:bulletEnabled val="1"/>
        </dgm:presLayoutVars>
      </dgm:prSet>
      <dgm:spPr/>
      <dgm:t>
        <a:bodyPr/>
        <a:lstStyle/>
        <a:p>
          <a:endParaRPr lang="el-GR"/>
        </a:p>
      </dgm:t>
    </dgm:pt>
    <dgm:pt modelId="{B4E11BDA-459B-4099-ABEC-F14846290EF8}" type="pres">
      <dgm:prSet presAssocID="{DAD0619C-1FA9-4744-9217-EC18AEF0BB34}" presName="dummy" presStyleCnt="0"/>
      <dgm:spPr/>
    </dgm:pt>
    <dgm:pt modelId="{3C8F9A28-591A-4C6A-9082-CBFBDA71FF58}" type="pres">
      <dgm:prSet presAssocID="{D623D059-0434-4D35-ADFD-42AAF3C9D59A}" presName="sibTrans" presStyleLbl="sibTrans2D1" presStyleIdx="3" presStyleCnt="4"/>
      <dgm:spPr/>
      <dgm:t>
        <a:bodyPr/>
        <a:lstStyle/>
        <a:p>
          <a:endParaRPr lang="el-GR"/>
        </a:p>
      </dgm:t>
    </dgm:pt>
  </dgm:ptLst>
  <dgm:cxnLst>
    <dgm:cxn modelId="{EBAD6AE3-C7E6-4B3D-B134-ABCA98E10C50}" srcId="{654764C3-572D-4F68-8316-5968DE647D60}" destId="{1995AE29-0C11-48A6-B7D9-1AFC577026BB}" srcOrd="0" destOrd="0" parTransId="{164FC541-4CB7-42A0-8379-472FD5166188}" sibTransId="{01015A87-55B6-43B1-9F7B-4F1319C22A91}"/>
    <dgm:cxn modelId="{82873BED-8B0E-4DAE-B2DC-4EEEF9EFBEBA}" srcId="{654764C3-572D-4F68-8316-5968DE647D60}" destId="{E1599BF7-8435-4032-A298-DB53640DFC52}" srcOrd="1" destOrd="0" parTransId="{16DE52EA-8DC3-4835-9723-D6E204551698}" sibTransId="{1C24AF57-564D-4AD0-B7CA-1F3AB74FB038}"/>
    <dgm:cxn modelId="{FD880C24-E92B-45DD-B822-28599D68BA14}" srcId="{32D1AE43-BDEA-4EF2-B7E7-9B69D0D65179}" destId="{654764C3-572D-4F68-8316-5968DE647D60}" srcOrd="0" destOrd="0" parTransId="{F6552099-A966-463D-958B-77E9B7128FBE}" sibTransId="{2C718954-3285-46AB-8BD8-67249D951CDE}"/>
    <dgm:cxn modelId="{B375C8AE-6BA8-4642-88D4-0DDC6411005D}" type="presOf" srcId="{A4CB1FC6-418B-48C4-99BE-0DEAD00E1785}" destId="{ADEB0718-C499-40D6-A4D8-0134A99BF4B5}" srcOrd="0" destOrd="0" presId="urn:microsoft.com/office/officeart/2005/8/layout/radial6"/>
    <dgm:cxn modelId="{B1EF6595-771F-459D-8DFC-5C171B160E30}" type="presOf" srcId="{D623D059-0434-4D35-ADFD-42AAF3C9D59A}" destId="{3C8F9A28-591A-4C6A-9082-CBFBDA71FF58}" srcOrd="0" destOrd="0" presId="urn:microsoft.com/office/officeart/2005/8/layout/radial6"/>
    <dgm:cxn modelId="{4391EEDF-34F7-4C98-A193-92F2ADB4EC0C}" srcId="{654764C3-572D-4F68-8316-5968DE647D60}" destId="{DAD0619C-1FA9-4744-9217-EC18AEF0BB34}" srcOrd="3" destOrd="0" parTransId="{72F7A559-1923-4FC9-8298-72CAFDBABE6D}" sibTransId="{D623D059-0434-4D35-ADFD-42AAF3C9D59A}"/>
    <dgm:cxn modelId="{0503EEA3-566F-4DB3-8E32-B2174FD7D8CC}" type="presOf" srcId="{01015A87-55B6-43B1-9F7B-4F1319C22A91}" destId="{B3E20320-1535-4D3D-A97D-6E5B59C796C7}" srcOrd="0" destOrd="0" presId="urn:microsoft.com/office/officeart/2005/8/layout/radial6"/>
    <dgm:cxn modelId="{9B675D7A-4D79-47ED-B522-CF0F777FD527}" srcId="{654764C3-572D-4F68-8316-5968DE647D60}" destId="{A4CB1FC6-418B-48C4-99BE-0DEAD00E1785}" srcOrd="2" destOrd="0" parTransId="{0401023B-9189-4970-85BE-FAAACFC2D918}" sibTransId="{9BF9949C-2B05-4479-A90B-A10DC28AF16B}"/>
    <dgm:cxn modelId="{37569D78-BC4D-4C24-A73E-6E6B654B8690}" type="presOf" srcId="{E1599BF7-8435-4032-A298-DB53640DFC52}" destId="{193922F7-BF99-40EC-945B-5E054CE9310E}" srcOrd="0" destOrd="0" presId="urn:microsoft.com/office/officeart/2005/8/layout/radial6"/>
    <dgm:cxn modelId="{9207BDB3-6F7F-49A3-9F57-0E9EDBB9BDA1}" type="presOf" srcId="{1C24AF57-564D-4AD0-B7CA-1F3AB74FB038}" destId="{8965B605-352F-4EA4-B18E-AE63ADAD17BB}" srcOrd="0" destOrd="0" presId="urn:microsoft.com/office/officeart/2005/8/layout/radial6"/>
    <dgm:cxn modelId="{28C64B1E-ACFD-4F14-BF97-D8F643542EC9}" type="presOf" srcId="{DAD0619C-1FA9-4744-9217-EC18AEF0BB34}" destId="{A01FE5D3-AD69-41C9-BA4D-9ED022C04240}" srcOrd="0" destOrd="0" presId="urn:microsoft.com/office/officeart/2005/8/layout/radial6"/>
    <dgm:cxn modelId="{1C8CE539-C4CB-435D-9E4D-4DCE351ED8DC}" type="presOf" srcId="{9BF9949C-2B05-4479-A90B-A10DC28AF16B}" destId="{4B5A730B-8AF7-4D88-B64F-6E55C4CC5752}" srcOrd="0" destOrd="0" presId="urn:microsoft.com/office/officeart/2005/8/layout/radial6"/>
    <dgm:cxn modelId="{B287E88F-F848-4671-884E-B8E05C89BB75}" type="presOf" srcId="{654764C3-572D-4F68-8316-5968DE647D60}" destId="{1D40D21B-498D-40A6-BD88-48EBEBCAEB2F}" srcOrd="0" destOrd="0" presId="urn:microsoft.com/office/officeart/2005/8/layout/radial6"/>
    <dgm:cxn modelId="{FFBC9CC2-8240-428D-B48C-92213227EAFF}" type="presOf" srcId="{1995AE29-0C11-48A6-B7D9-1AFC577026BB}" destId="{9AA6A371-A7A6-4DC7-914D-E0EF4497D2F8}" srcOrd="0" destOrd="0" presId="urn:microsoft.com/office/officeart/2005/8/layout/radial6"/>
    <dgm:cxn modelId="{91C2B154-2A2F-4F26-94A2-7AE344306399}" type="presOf" srcId="{32D1AE43-BDEA-4EF2-B7E7-9B69D0D65179}" destId="{A7C0F518-A074-4A3D-87C5-FD23F0F22A6B}" srcOrd="0" destOrd="0" presId="urn:microsoft.com/office/officeart/2005/8/layout/radial6"/>
    <dgm:cxn modelId="{77BE5E06-98D8-4D1F-B11C-1C27034CEC9C}" type="presParOf" srcId="{A7C0F518-A074-4A3D-87C5-FD23F0F22A6B}" destId="{1D40D21B-498D-40A6-BD88-48EBEBCAEB2F}" srcOrd="0" destOrd="0" presId="urn:microsoft.com/office/officeart/2005/8/layout/radial6"/>
    <dgm:cxn modelId="{0F8DEFE5-6858-41D3-9A6D-B075DAAB760B}" type="presParOf" srcId="{A7C0F518-A074-4A3D-87C5-FD23F0F22A6B}" destId="{9AA6A371-A7A6-4DC7-914D-E0EF4497D2F8}" srcOrd="1" destOrd="0" presId="urn:microsoft.com/office/officeart/2005/8/layout/radial6"/>
    <dgm:cxn modelId="{4EC742A8-44C9-47BD-BCF3-7866EA228A0A}" type="presParOf" srcId="{A7C0F518-A074-4A3D-87C5-FD23F0F22A6B}" destId="{F2F7F224-181F-4FB9-A58E-A878356B93BA}" srcOrd="2" destOrd="0" presId="urn:microsoft.com/office/officeart/2005/8/layout/radial6"/>
    <dgm:cxn modelId="{BE48E769-A165-456C-92E8-D7CA2CD2592B}" type="presParOf" srcId="{A7C0F518-A074-4A3D-87C5-FD23F0F22A6B}" destId="{B3E20320-1535-4D3D-A97D-6E5B59C796C7}" srcOrd="3" destOrd="0" presId="urn:microsoft.com/office/officeart/2005/8/layout/radial6"/>
    <dgm:cxn modelId="{449BDC61-DF66-4A85-99E5-40FC631EC839}" type="presParOf" srcId="{A7C0F518-A074-4A3D-87C5-FD23F0F22A6B}" destId="{193922F7-BF99-40EC-945B-5E054CE9310E}" srcOrd="4" destOrd="0" presId="urn:microsoft.com/office/officeart/2005/8/layout/radial6"/>
    <dgm:cxn modelId="{EA76FBC7-DAB2-4F90-8D02-A54D9049AAFC}" type="presParOf" srcId="{A7C0F518-A074-4A3D-87C5-FD23F0F22A6B}" destId="{495FF241-D755-49B9-97EE-A954C70DB391}" srcOrd="5" destOrd="0" presId="urn:microsoft.com/office/officeart/2005/8/layout/radial6"/>
    <dgm:cxn modelId="{34DEC672-8775-487B-8784-C121944F02B6}" type="presParOf" srcId="{A7C0F518-A074-4A3D-87C5-FD23F0F22A6B}" destId="{8965B605-352F-4EA4-B18E-AE63ADAD17BB}" srcOrd="6" destOrd="0" presId="urn:microsoft.com/office/officeart/2005/8/layout/radial6"/>
    <dgm:cxn modelId="{9CE78E40-90B5-4F42-859C-FC6996367255}" type="presParOf" srcId="{A7C0F518-A074-4A3D-87C5-FD23F0F22A6B}" destId="{ADEB0718-C499-40D6-A4D8-0134A99BF4B5}" srcOrd="7" destOrd="0" presId="urn:microsoft.com/office/officeart/2005/8/layout/radial6"/>
    <dgm:cxn modelId="{1EEA8A1A-65B3-40C2-873F-600FD12200D1}" type="presParOf" srcId="{A7C0F518-A074-4A3D-87C5-FD23F0F22A6B}" destId="{65C76C54-D36F-4948-959D-D23758844328}" srcOrd="8" destOrd="0" presId="urn:microsoft.com/office/officeart/2005/8/layout/radial6"/>
    <dgm:cxn modelId="{744DAB0C-BB7A-49A9-98C8-E5830AC0DCAA}" type="presParOf" srcId="{A7C0F518-A074-4A3D-87C5-FD23F0F22A6B}" destId="{4B5A730B-8AF7-4D88-B64F-6E55C4CC5752}" srcOrd="9" destOrd="0" presId="urn:microsoft.com/office/officeart/2005/8/layout/radial6"/>
    <dgm:cxn modelId="{9B4AF756-BF4A-49EC-862D-72BD1182F952}" type="presParOf" srcId="{A7C0F518-A074-4A3D-87C5-FD23F0F22A6B}" destId="{A01FE5D3-AD69-41C9-BA4D-9ED022C04240}" srcOrd="10" destOrd="0" presId="urn:microsoft.com/office/officeart/2005/8/layout/radial6"/>
    <dgm:cxn modelId="{7095DCB7-F999-49AC-9E13-118B22A6B742}" type="presParOf" srcId="{A7C0F518-A074-4A3D-87C5-FD23F0F22A6B}" destId="{B4E11BDA-459B-4099-ABEC-F14846290EF8}" srcOrd="11" destOrd="0" presId="urn:microsoft.com/office/officeart/2005/8/layout/radial6"/>
    <dgm:cxn modelId="{A9C5487D-009A-412E-BA45-A1D39BFE7F11}" type="presParOf" srcId="{A7C0F518-A074-4A3D-87C5-FD23F0F22A6B}" destId="{3C8F9A28-591A-4C6A-9082-CBFBDA71FF58}" srcOrd="12" destOrd="0" presId="urn:microsoft.com/office/officeart/2005/8/layout/radial6"/>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C9A882-7219-47F0-9AC7-8647E3D44960}" type="doc">
      <dgm:prSet loTypeId="urn:microsoft.com/office/officeart/2005/8/layout/venn1" loCatId="relationship" qsTypeId="urn:microsoft.com/office/officeart/2005/8/quickstyle/simple1" qsCatId="simple" csTypeId="urn:microsoft.com/office/officeart/2005/8/colors/accent1_2" csCatId="accent1" phldr="1"/>
      <dgm:spPr/>
    </dgm:pt>
    <dgm:pt modelId="{1FCCC0CC-57AF-443A-9BD3-3C758A28F57A}">
      <dgm:prSet phldrT="[Κείμενο]"/>
      <dgm:spPr/>
      <dgm:t>
        <a:bodyPr/>
        <a:lstStyle/>
        <a:p>
          <a:r>
            <a:rPr lang="en-US" dirty="0" smtClean="0"/>
            <a:t>Blended learning/Station rotation model</a:t>
          </a:r>
          <a:endParaRPr lang="el-GR" dirty="0"/>
        </a:p>
      </dgm:t>
    </dgm:pt>
    <dgm:pt modelId="{67D702AB-42D6-4353-A7B0-99EE565C41EC}" type="parTrans" cxnId="{6C6FB847-E702-43A8-AA12-1AC6B1755470}">
      <dgm:prSet/>
      <dgm:spPr/>
      <dgm:t>
        <a:bodyPr/>
        <a:lstStyle/>
        <a:p>
          <a:endParaRPr lang="el-GR"/>
        </a:p>
      </dgm:t>
    </dgm:pt>
    <dgm:pt modelId="{A78E701D-9348-4023-AFA7-60ED3683F9E6}" type="sibTrans" cxnId="{6C6FB847-E702-43A8-AA12-1AC6B1755470}">
      <dgm:prSet/>
      <dgm:spPr/>
      <dgm:t>
        <a:bodyPr/>
        <a:lstStyle/>
        <a:p>
          <a:endParaRPr lang="el-GR"/>
        </a:p>
      </dgm:t>
    </dgm:pt>
    <dgm:pt modelId="{295A11A0-9AA9-4BCA-BA40-06599CE6187D}" type="pres">
      <dgm:prSet presAssocID="{4CC9A882-7219-47F0-9AC7-8647E3D44960}" presName="compositeShape" presStyleCnt="0">
        <dgm:presLayoutVars>
          <dgm:chMax val="7"/>
          <dgm:dir/>
          <dgm:resizeHandles val="exact"/>
        </dgm:presLayoutVars>
      </dgm:prSet>
      <dgm:spPr/>
    </dgm:pt>
    <dgm:pt modelId="{8DC8D201-E826-45A6-ACF1-3EFE3D33113C}" type="pres">
      <dgm:prSet presAssocID="{1FCCC0CC-57AF-443A-9BD3-3C758A28F57A}" presName="circ1TxSh" presStyleLbl="vennNode1" presStyleIdx="0" presStyleCnt="1" custScaleX="114286"/>
      <dgm:spPr/>
      <dgm:t>
        <a:bodyPr/>
        <a:lstStyle/>
        <a:p>
          <a:endParaRPr lang="el-GR"/>
        </a:p>
      </dgm:t>
    </dgm:pt>
  </dgm:ptLst>
  <dgm:cxnLst>
    <dgm:cxn modelId="{8100E8E7-DD09-4039-84BB-F4E5E4103C10}" type="presOf" srcId="{1FCCC0CC-57AF-443A-9BD3-3C758A28F57A}" destId="{8DC8D201-E826-45A6-ACF1-3EFE3D33113C}" srcOrd="0" destOrd="0" presId="urn:microsoft.com/office/officeart/2005/8/layout/venn1"/>
    <dgm:cxn modelId="{6C6FB847-E702-43A8-AA12-1AC6B1755470}" srcId="{4CC9A882-7219-47F0-9AC7-8647E3D44960}" destId="{1FCCC0CC-57AF-443A-9BD3-3C758A28F57A}" srcOrd="0" destOrd="0" parTransId="{67D702AB-42D6-4353-A7B0-99EE565C41EC}" sibTransId="{A78E701D-9348-4023-AFA7-60ED3683F9E6}"/>
    <dgm:cxn modelId="{426F7E41-37A9-4A61-BCBE-D3945011B2E2}" type="presOf" srcId="{4CC9A882-7219-47F0-9AC7-8647E3D44960}" destId="{295A11A0-9AA9-4BCA-BA40-06599CE6187D}" srcOrd="0" destOrd="0" presId="urn:microsoft.com/office/officeart/2005/8/layout/venn1"/>
    <dgm:cxn modelId="{F6735721-D0A7-4F7E-B652-EB4D52E0D9C3}" type="presParOf" srcId="{295A11A0-9AA9-4BCA-BA40-06599CE6187D}" destId="{8DC8D201-E826-45A6-ACF1-3EFE3D33113C}" srcOrd="0" destOrd="0" presId="urn:microsoft.com/office/officeart/2005/8/layout/venn1"/>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03C9D0-1C2E-47CD-B7E5-CD0CA7FDA955}">
      <dsp:nvSpPr>
        <dsp:cNvPr id="0" name=""/>
        <dsp:cNvSpPr/>
      </dsp:nvSpPr>
      <dsp:spPr>
        <a:xfrm>
          <a:off x="473361" y="364402"/>
          <a:ext cx="2437652" cy="2437652"/>
        </a:xfrm>
        <a:prstGeom prst="blockArc">
          <a:avLst>
            <a:gd name="adj1" fmla="val 10797263"/>
            <a:gd name="adj2" fmla="val 16229857"/>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E3C206D-51C7-4677-8080-541CA998BFB4}">
      <dsp:nvSpPr>
        <dsp:cNvPr id="0" name=""/>
        <dsp:cNvSpPr/>
      </dsp:nvSpPr>
      <dsp:spPr>
        <a:xfrm>
          <a:off x="473361" y="365349"/>
          <a:ext cx="2437652" cy="2437652"/>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6F74B9-AE36-4837-A91C-D0028FC84EBB}">
      <dsp:nvSpPr>
        <dsp:cNvPr id="0" name=""/>
        <dsp:cNvSpPr/>
      </dsp:nvSpPr>
      <dsp:spPr>
        <a:xfrm>
          <a:off x="384643" y="316243"/>
          <a:ext cx="2459322" cy="2647655"/>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706B17-8884-4D0C-B2E0-8B7451B87E90}">
      <dsp:nvSpPr>
        <dsp:cNvPr id="0" name=""/>
        <dsp:cNvSpPr/>
      </dsp:nvSpPr>
      <dsp:spPr>
        <a:xfrm>
          <a:off x="473362" y="364402"/>
          <a:ext cx="2437652" cy="2437652"/>
        </a:xfrm>
        <a:prstGeom prst="blockArc">
          <a:avLst>
            <a:gd name="adj1" fmla="val 16229855"/>
            <a:gd name="adj2" fmla="val 2737"/>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9793A4-530B-42D5-8B20-9F62D0C2F90B}">
      <dsp:nvSpPr>
        <dsp:cNvPr id="0" name=""/>
        <dsp:cNvSpPr/>
      </dsp:nvSpPr>
      <dsp:spPr>
        <a:xfrm>
          <a:off x="1115606" y="1008118"/>
          <a:ext cx="1122066" cy="112206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Arbeitsblatt</a:t>
          </a:r>
          <a:endParaRPr lang="el-GR" sz="1000" kern="1200" dirty="0"/>
        </a:p>
      </dsp:txBody>
      <dsp:txXfrm>
        <a:off x="1115606" y="1008118"/>
        <a:ext cx="1122066" cy="1122066"/>
      </dsp:txXfrm>
    </dsp:sp>
    <dsp:sp modelId="{D7AEC762-F5CE-4708-871D-483EC4BD4866}">
      <dsp:nvSpPr>
        <dsp:cNvPr id="0" name=""/>
        <dsp:cNvSpPr/>
      </dsp:nvSpPr>
      <dsp:spPr>
        <a:xfrm>
          <a:off x="1309804" y="0"/>
          <a:ext cx="785446" cy="7854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9</a:t>
          </a:r>
          <a:endParaRPr lang="el-GR" sz="1000" kern="1200" dirty="0"/>
        </a:p>
      </dsp:txBody>
      <dsp:txXfrm>
        <a:off x="1309804" y="0"/>
        <a:ext cx="785446" cy="785446"/>
      </dsp:txXfrm>
    </dsp:sp>
    <dsp:sp modelId="{9147EA5E-C973-4820-9B56-7F402049C784}">
      <dsp:nvSpPr>
        <dsp:cNvPr id="0" name=""/>
        <dsp:cNvSpPr/>
      </dsp:nvSpPr>
      <dsp:spPr>
        <a:xfrm>
          <a:off x="2490014" y="1191452"/>
          <a:ext cx="785446" cy="7854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10</a:t>
          </a:r>
          <a:endParaRPr lang="el-GR" sz="1000" kern="1200" dirty="0"/>
        </a:p>
      </dsp:txBody>
      <dsp:txXfrm>
        <a:off x="2490014" y="1191452"/>
        <a:ext cx="785446" cy="785446"/>
      </dsp:txXfrm>
    </dsp:sp>
    <dsp:sp modelId="{DB77C76B-089A-4E68-9D40-857DC806C5CA}">
      <dsp:nvSpPr>
        <dsp:cNvPr id="0" name=""/>
        <dsp:cNvSpPr/>
      </dsp:nvSpPr>
      <dsp:spPr>
        <a:xfrm>
          <a:off x="1299464" y="2382002"/>
          <a:ext cx="785446" cy="7854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11</a:t>
          </a:r>
          <a:endParaRPr lang="el-GR" sz="1000" kern="1200" dirty="0"/>
        </a:p>
      </dsp:txBody>
      <dsp:txXfrm>
        <a:off x="1299464" y="2382002"/>
        <a:ext cx="785446" cy="785446"/>
      </dsp:txXfrm>
    </dsp:sp>
    <dsp:sp modelId="{2A03E51E-7BE8-4D8C-9197-40AEC3FD5378}">
      <dsp:nvSpPr>
        <dsp:cNvPr id="0" name=""/>
        <dsp:cNvSpPr/>
      </dsp:nvSpPr>
      <dsp:spPr>
        <a:xfrm>
          <a:off x="108914" y="1191452"/>
          <a:ext cx="785446" cy="7854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12</a:t>
          </a:r>
          <a:endParaRPr lang="el-GR" sz="1000" kern="1200" dirty="0"/>
        </a:p>
      </dsp:txBody>
      <dsp:txXfrm>
        <a:off x="108914" y="1191452"/>
        <a:ext cx="785446" cy="78544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5E7D63-D0B0-47A1-BC11-C7DCF98EE31D}">
      <dsp:nvSpPr>
        <dsp:cNvPr id="0" name=""/>
        <dsp:cNvSpPr/>
      </dsp:nvSpPr>
      <dsp:spPr>
        <a:xfrm>
          <a:off x="995806" y="400479"/>
          <a:ext cx="2372951" cy="2372951"/>
        </a:xfrm>
        <a:prstGeom prst="blockArc">
          <a:avLst>
            <a:gd name="adj1" fmla="val 10800000"/>
            <a:gd name="adj2" fmla="val 162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DF2C5A-E074-4730-80B8-3E4EF79F8FD7}">
      <dsp:nvSpPr>
        <dsp:cNvPr id="0" name=""/>
        <dsp:cNvSpPr/>
      </dsp:nvSpPr>
      <dsp:spPr>
        <a:xfrm>
          <a:off x="1021600" y="355892"/>
          <a:ext cx="2372951" cy="2372951"/>
        </a:xfrm>
        <a:prstGeom prst="blockArc">
          <a:avLst>
            <a:gd name="adj1" fmla="val 5400000"/>
            <a:gd name="adj2" fmla="val 108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371346-B12A-480D-AF14-16B6BA47E347}">
      <dsp:nvSpPr>
        <dsp:cNvPr id="0" name=""/>
        <dsp:cNvSpPr/>
      </dsp:nvSpPr>
      <dsp:spPr>
        <a:xfrm>
          <a:off x="1021600" y="355892"/>
          <a:ext cx="2372951" cy="2372951"/>
        </a:xfrm>
        <a:prstGeom prst="blockArc">
          <a:avLst>
            <a:gd name="adj1" fmla="val 0"/>
            <a:gd name="adj2" fmla="val 54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3C7DBA-B5F0-4CA6-A181-1CF6675D1852}">
      <dsp:nvSpPr>
        <dsp:cNvPr id="0" name=""/>
        <dsp:cNvSpPr/>
      </dsp:nvSpPr>
      <dsp:spPr>
        <a:xfrm>
          <a:off x="1021600" y="355892"/>
          <a:ext cx="2372951" cy="2372951"/>
        </a:xfrm>
        <a:prstGeom prst="blockArc">
          <a:avLst>
            <a:gd name="adj1" fmla="val 16200000"/>
            <a:gd name="adj2" fmla="val 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C0A488-441A-4A87-9CD3-5077E5C91ACB}">
      <dsp:nvSpPr>
        <dsp:cNvPr id="0" name=""/>
        <dsp:cNvSpPr/>
      </dsp:nvSpPr>
      <dsp:spPr>
        <a:xfrm>
          <a:off x="1662653" y="1000607"/>
          <a:ext cx="1093256" cy="109325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err="1" smtClean="0"/>
            <a:t>Aufgaben</a:t>
          </a:r>
          <a:r>
            <a:rPr lang="en-US" sz="1300" kern="1200" dirty="0" smtClean="0"/>
            <a:t> </a:t>
          </a:r>
          <a:r>
            <a:rPr lang="en-US" sz="1300" kern="1200" dirty="0" err="1" smtClean="0"/>
            <a:t>aus</a:t>
          </a:r>
          <a:r>
            <a:rPr lang="en-US" sz="1300" kern="1200" dirty="0" smtClean="0"/>
            <a:t> </a:t>
          </a:r>
          <a:r>
            <a:rPr lang="en-US" sz="1300" kern="1200" dirty="0" err="1" smtClean="0"/>
            <a:t>dem</a:t>
          </a:r>
          <a:r>
            <a:rPr lang="en-US" sz="1300" kern="1200" dirty="0" smtClean="0"/>
            <a:t> </a:t>
          </a:r>
          <a:r>
            <a:rPr lang="en-US" sz="1300" kern="1200" dirty="0" err="1" smtClean="0"/>
            <a:t>Buch</a:t>
          </a:r>
          <a:endParaRPr lang="el-GR" sz="1300" kern="1200" dirty="0"/>
        </a:p>
      </dsp:txBody>
      <dsp:txXfrm>
        <a:off x="1662653" y="1000607"/>
        <a:ext cx="1093256" cy="1093256"/>
      </dsp:txXfrm>
    </dsp:sp>
    <dsp:sp modelId="{89E0D1A5-1883-4955-8452-495A9A63B8EE}">
      <dsp:nvSpPr>
        <dsp:cNvPr id="0" name=""/>
        <dsp:cNvSpPr/>
      </dsp:nvSpPr>
      <dsp:spPr>
        <a:xfrm>
          <a:off x="1825436" y="802"/>
          <a:ext cx="765279" cy="7652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5</a:t>
          </a:r>
          <a:endParaRPr lang="el-GR" sz="1000" kern="1200" dirty="0"/>
        </a:p>
      </dsp:txBody>
      <dsp:txXfrm>
        <a:off x="1825436" y="802"/>
        <a:ext cx="765279" cy="765279"/>
      </dsp:txXfrm>
    </dsp:sp>
    <dsp:sp modelId="{A6F00E7D-AE58-40F9-8A0B-FE7B4D8CA141}">
      <dsp:nvSpPr>
        <dsp:cNvPr id="0" name=""/>
        <dsp:cNvSpPr/>
      </dsp:nvSpPr>
      <dsp:spPr>
        <a:xfrm>
          <a:off x="2984362" y="1159728"/>
          <a:ext cx="765279" cy="7652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6</a:t>
          </a:r>
          <a:endParaRPr lang="el-GR" sz="1000" kern="1200" dirty="0"/>
        </a:p>
      </dsp:txBody>
      <dsp:txXfrm>
        <a:off x="2984362" y="1159728"/>
        <a:ext cx="765279" cy="765279"/>
      </dsp:txXfrm>
    </dsp:sp>
    <dsp:sp modelId="{4C9F6793-F524-421F-B9C6-51AC28EC764F}">
      <dsp:nvSpPr>
        <dsp:cNvPr id="0" name=""/>
        <dsp:cNvSpPr/>
      </dsp:nvSpPr>
      <dsp:spPr>
        <a:xfrm>
          <a:off x="1825436" y="2318654"/>
          <a:ext cx="765279" cy="7652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7</a:t>
          </a:r>
          <a:endParaRPr lang="el-GR" sz="1000" kern="1200" dirty="0"/>
        </a:p>
      </dsp:txBody>
      <dsp:txXfrm>
        <a:off x="1825436" y="2318654"/>
        <a:ext cx="765279" cy="765279"/>
      </dsp:txXfrm>
    </dsp:sp>
    <dsp:sp modelId="{3C79B922-A0A7-4908-BEB4-CFBFEC9F4977}">
      <dsp:nvSpPr>
        <dsp:cNvPr id="0" name=""/>
        <dsp:cNvSpPr/>
      </dsp:nvSpPr>
      <dsp:spPr>
        <a:xfrm>
          <a:off x="666510" y="1159728"/>
          <a:ext cx="765279" cy="7652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8</a:t>
          </a:r>
          <a:endParaRPr lang="el-GR" sz="1000" kern="1200" dirty="0"/>
        </a:p>
      </dsp:txBody>
      <dsp:txXfrm>
        <a:off x="666510" y="1159728"/>
        <a:ext cx="765279" cy="76527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8F9A28-591A-4C6A-9082-CBFBDA71FF58}">
      <dsp:nvSpPr>
        <dsp:cNvPr id="0" name=""/>
        <dsp:cNvSpPr/>
      </dsp:nvSpPr>
      <dsp:spPr>
        <a:xfrm>
          <a:off x="596356" y="347209"/>
          <a:ext cx="2550020" cy="2550020"/>
        </a:xfrm>
        <a:prstGeom prst="blockArc">
          <a:avLst>
            <a:gd name="adj1" fmla="val 10690029"/>
            <a:gd name="adj2" fmla="val 17004688"/>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5A730B-8AF7-4D88-B64F-6E55C4CC5752}">
      <dsp:nvSpPr>
        <dsp:cNvPr id="0" name=""/>
        <dsp:cNvSpPr/>
      </dsp:nvSpPr>
      <dsp:spPr>
        <a:xfrm>
          <a:off x="596678" y="415061"/>
          <a:ext cx="2550020" cy="2550020"/>
        </a:xfrm>
        <a:prstGeom prst="blockArc">
          <a:avLst>
            <a:gd name="adj1" fmla="val 4596226"/>
            <a:gd name="adj2" fmla="val 10877341"/>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965B605-352F-4EA4-B18E-AE63ADAD17BB}">
      <dsp:nvSpPr>
        <dsp:cNvPr id="0" name=""/>
        <dsp:cNvSpPr/>
      </dsp:nvSpPr>
      <dsp:spPr>
        <a:xfrm>
          <a:off x="885229" y="381173"/>
          <a:ext cx="2550020" cy="2550020"/>
        </a:xfrm>
        <a:prstGeom prst="blockArc">
          <a:avLst>
            <a:gd name="adj1" fmla="val 0"/>
            <a:gd name="adj2" fmla="val 5400000"/>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E20320-1535-4D3D-A97D-6E5B59C796C7}">
      <dsp:nvSpPr>
        <dsp:cNvPr id="0" name=""/>
        <dsp:cNvSpPr/>
      </dsp:nvSpPr>
      <dsp:spPr>
        <a:xfrm>
          <a:off x="885229" y="381173"/>
          <a:ext cx="2550020" cy="2550020"/>
        </a:xfrm>
        <a:prstGeom prst="blockArc">
          <a:avLst>
            <a:gd name="adj1" fmla="val 16200000"/>
            <a:gd name="adj2" fmla="val 0"/>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40D21B-498D-40A6-BD88-48EBEBCAEB2F}">
      <dsp:nvSpPr>
        <dsp:cNvPr id="0" name=""/>
        <dsp:cNvSpPr/>
      </dsp:nvSpPr>
      <dsp:spPr>
        <a:xfrm>
          <a:off x="1573768" y="1069712"/>
          <a:ext cx="1172942" cy="11729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err="1" smtClean="0"/>
            <a:t>Quizlet</a:t>
          </a:r>
          <a:endParaRPr lang="el-GR" sz="1800" kern="1200" dirty="0"/>
        </a:p>
      </dsp:txBody>
      <dsp:txXfrm>
        <a:off x="1573768" y="1069712"/>
        <a:ext cx="1172942" cy="1172942"/>
      </dsp:txXfrm>
    </dsp:sp>
    <dsp:sp modelId="{9AA6A371-A7A6-4DC7-914D-E0EF4497D2F8}">
      <dsp:nvSpPr>
        <dsp:cNvPr id="0" name=""/>
        <dsp:cNvSpPr/>
      </dsp:nvSpPr>
      <dsp:spPr>
        <a:xfrm>
          <a:off x="1749710" y="202"/>
          <a:ext cx="821059" cy="82105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1</a:t>
          </a:r>
          <a:endParaRPr lang="el-GR" sz="1000" kern="1200" dirty="0"/>
        </a:p>
      </dsp:txBody>
      <dsp:txXfrm>
        <a:off x="1749710" y="202"/>
        <a:ext cx="821059" cy="821059"/>
      </dsp:txXfrm>
    </dsp:sp>
    <dsp:sp modelId="{193922F7-BF99-40EC-945B-5E054CE9310E}">
      <dsp:nvSpPr>
        <dsp:cNvPr id="0" name=""/>
        <dsp:cNvSpPr/>
      </dsp:nvSpPr>
      <dsp:spPr>
        <a:xfrm>
          <a:off x="2995162" y="1245654"/>
          <a:ext cx="821059" cy="82105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3</a:t>
          </a:r>
          <a:endParaRPr lang="el-GR" sz="1000" kern="1200" dirty="0"/>
        </a:p>
      </dsp:txBody>
      <dsp:txXfrm>
        <a:off x="2995162" y="1245654"/>
        <a:ext cx="821059" cy="821059"/>
      </dsp:txXfrm>
    </dsp:sp>
    <dsp:sp modelId="{ADEB0718-C499-40D6-A4D8-0134A99BF4B5}">
      <dsp:nvSpPr>
        <dsp:cNvPr id="0" name=""/>
        <dsp:cNvSpPr/>
      </dsp:nvSpPr>
      <dsp:spPr>
        <a:xfrm>
          <a:off x="1749710" y="2491106"/>
          <a:ext cx="821059" cy="82105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4</a:t>
          </a:r>
          <a:endParaRPr lang="el-GR" sz="1000" kern="1200" dirty="0"/>
        </a:p>
      </dsp:txBody>
      <dsp:txXfrm>
        <a:off x="1749710" y="2491106"/>
        <a:ext cx="821059" cy="821059"/>
      </dsp:txXfrm>
    </dsp:sp>
    <dsp:sp modelId="{A01FE5D3-AD69-41C9-BA4D-9ED022C04240}">
      <dsp:nvSpPr>
        <dsp:cNvPr id="0" name=""/>
        <dsp:cNvSpPr/>
      </dsp:nvSpPr>
      <dsp:spPr>
        <a:xfrm>
          <a:off x="216021" y="1251524"/>
          <a:ext cx="821059" cy="82105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err="1" smtClean="0"/>
            <a:t>Schueler</a:t>
          </a:r>
          <a:r>
            <a:rPr lang="en-US" sz="1000" kern="1200" dirty="0" smtClean="0"/>
            <a:t> 2</a:t>
          </a:r>
          <a:endParaRPr lang="el-GR" sz="1000" kern="1200" dirty="0"/>
        </a:p>
      </dsp:txBody>
      <dsp:txXfrm>
        <a:off x="216021" y="1251524"/>
        <a:ext cx="821059" cy="82105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C8D201-E826-45A6-ACF1-3EFE3D33113C}">
      <dsp:nvSpPr>
        <dsp:cNvPr id="0" name=""/>
        <dsp:cNvSpPr/>
      </dsp:nvSpPr>
      <dsp:spPr>
        <a:xfrm>
          <a:off x="288029" y="0"/>
          <a:ext cx="2304261" cy="201622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kern="1200" dirty="0" smtClean="0"/>
            <a:t>Blended learning/Station rotation model</a:t>
          </a:r>
          <a:endParaRPr lang="el-GR" sz="1600" kern="1200" dirty="0"/>
        </a:p>
      </dsp:txBody>
      <dsp:txXfrm>
        <a:off x="288029" y="0"/>
        <a:ext cx="2304261" cy="201622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FC1826-2CA9-4098-B6DF-5178CECD8476}" type="datetimeFigureOut">
              <a:rPr lang="el-GR" smtClean="0"/>
              <a:pPr/>
              <a:t>12/1/2017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A5265D-3238-43E8-9746-7E7BC34EE93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FE4F9B1-BD0A-40C6-BC84-E87317B2F5BC}" type="slidenum">
              <a:rPr lang="el-GR" smtClean="0"/>
              <a:pPr/>
              <a:t>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9A34A83E-57A3-43EE-BCD5-1466FD2679E5}" type="datetimeFigureOut">
              <a:rPr lang="el-GR" smtClean="0"/>
              <a:pPr/>
              <a:t>12/1/2017</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5AAA97B4-FA94-4861-BC2A-3F9BEFE07F7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A34A83E-57A3-43EE-BCD5-1466FD2679E5}" type="datetimeFigureOut">
              <a:rPr lang="el-GR" smtClean="0"/>
              <a:pPr/>
              <a:t>12/1/2017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AAA97B4-FA94-4861-BC2A-3F9BEFE07F7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A34A83E-57A3-43EE-BCD5-1466FD2679E5}" type="datetimeFigureOut">
              <a:rPr lang="el-GR" smtClean="0"/>
              <a:pPr/>
              <a:t>12/1/2017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AAA97B4-FA94-4861-BC2A-3F9BEFE07F7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9A34A83E-57A3-43EE-BCD5-1466FD2679E5}" type="datetimeFigureOut">
              <a:rPr lang="el-GR" smtClean="0"/>
              <a:pPr/>
              <a:t>12/1/2017</a:t>
            </a:fld>
            <a:endParaRPr lang="el-GR"/>
          </a:p>
        </p:txBody>
      </p:sp>
      <p:sp>
        <p:nvSpPr>
          <p:cNvPr id="9" name="8 - Θέση αριθμού διαφάνειας"/>
          <p:cNvSpPr>
            <a:spLocks noGrp="1"/>
          </p:cNvSpPr>
          <p:nvPr>
            <p:ph type="sldNum" sz="quarter" idx="15"/>
          </p:nvPr>
        </p:nvSpPr>
        <p:spPr/>
        <p:txBody>
          <a:bodyPr rtlCol="0"/>
          <a:lstStyle/>
          <a:p>
            <a:fld id="{5AAA97B4-FA94-4861-BC2A-3F9BEFE07F7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9A34A83E-57A3-43EE-BCD5-1466FD2679E5}" type="datetimeFigureOut">
              <a:rPr lang="el-GR" smtClean="0"/>
              <a:pPr/>
              <a:t>12/1/2017</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5AAA97B4-FA94-4861-BC2A-3F9BEFE07F7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9A34A83E-57A3-43EE-BCD5-1466FD2679E5}" type="datetimeFigureOut">
              <a:rPr lang="el-GR" smtClean="0"/>
              <a:pPr/>
              <a:t>12/1/2017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AAA97B4-FA94-4861-BC2A-3F9BEFE07F7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9A34A83E-57A3-43EE-BCD5-1466FD2679E5}" type="datetimeFigureOut">
              <a:rPr lang="el-GR" smtClean="0"/>
              <a:pPr/>
              <a:t>12/1/2017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AAA97B4-FA94-4861-BC2A-3F9BEFE07F7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9A34A83E-57A3-43EE-BCD5-1466FD2679E5}" type="datetimeFigureOut">
              <a:rPr lang="el-GR" smtClean="0"/>
              <a:pPr/>
              <a:t>12/1/2017</a:t>
            </a:fld>
            <a:endParaRPr lang="el-GR"/>
          </a:p>
        </p:txBody>
      </p:sp>
      <p:sp>
        <p:nvSpPr>
          <p:cNvPr id="7" name="6 - Θέση αριθμού διαφάνειας"/>
          <p:cNvSpPr>
            <a:spLocks noGrp="1"/>
          </p:cNvSpPr>
          <p:nvPr>
            <p:ph type="sldNum" sz="quarter" idx="11"/>
          </p:nvPr>
        </p:nvSpPr>
        <p:spPr/>
        <p:txBody>
          <a:bodyPr rtlCol="0"/>
          <a:lstStyle/>
          <a:p>
            <a:fld id="{5AAA97B4-FA94-4861-BC2A-3F9BEFE07F7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A34A83E-57A3-43EE-BCD5-1466FD2679E5}" type="datetimeFigureOut">
              <a:rPr lang="el-GR" smtClean="0"/>
              <a:pPr/>
              <a:t>12/1/2017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AAA97B4-FA94-4861-BC2A-3F9BEFE07F7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9A34A83E-57A3-43EE-BCD5-1466FD2679E5}" type="datetimeFigureOut">
              <a:rPr lang="el-GR" smtClean="0"/>
              <a:pPr/>
              <a:t>12/1/2017</a:t>
            </a:fld>
            <a:endParaRPr lang="el-GR"/>
          </a:p>
        </p:txBody>
      </p:sp>
      <p:sp>
        <p:nvSpPr>
          <p:cNvPr id="22" name="21 - Θέση αριθμού διαφάνειας"/>
          <p:cNvSpPr>
            <a:spLocks noGrp="1"/>
          </p:cNvSpPr>
          <p:nvPr>
            <p:ph type="sldNum" sz="quarter" idx="15"/>
          </p:nvPr>
        </p:nvSpPr>
        <p:spPr/>
        <p:txBody>
          <a:bodyPr rtlCol="0"/>
          <a:lstStyle/>
          <a:p>
            <a:fld id="{5AAA97B4-FA94-4861-BC2A-3F9BEFE07F7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9A34A83E-57A3-43EE-BCD5-1466FD2679E5}" type="datetimeFigureOut">
              <a:rPr lang="el-GR" smtClean="0"/>
              <a:pPr/>
              <a:t>12/1/2017</a:t>
            </a:fld>
            <a:endParaRPr lang="el-GR"/>
          </a:p>
        </p:txBody>
      </p:sp>
      <p:sp>
        <p:nvSpPr>
          <p:cNvPr id="18" name="17 - Θέση αριθμού διαφάνειας"/>
          <p:cNvSpPr>
            <a:spLocks noGrp="1"/>
          </p:cNvSpPr>
          <p:nvPr>
            <p:ph type="sldNum" sz="quarter" idx="11"/>
          </p:nvPr>
        </p:nvSpPr>
        <p:spPr/>
        <p:txBody>
          <a:bodyPr rtlCol="0"/>
          <a:lstStyle/>
          <a:p>
            <a:fld id="{5AAA97B4-FA94-4861-BC2A-3F9BEFE07F7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A34A83E-57A3-43EE-BCD5-1466FD2679E5}" type="datetimeFigureOut">
              <a:rPr lang="el-GR" smtClean="0"/>
              <a:pPr/>
              <a:t>12/1/2017</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AAA97B4-FA94-4861-BC2A-3F9BEFE07F7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1.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C:\Users\User\Desktop\Daf-digital\FOTINI%20CLASS.m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404664"/>
            <a:ext cx="7920880" cy="2583160"/>
          </a:xfrm>
        </p:spPr>
        <p:txBody>
          <a:bodyPr>
            <a:normAutofit/>
          </a:bodyPr>
          <a:lstStyle/>
          <a:p>
            <a:r>
              <a:rPr lang="en-US" dirty="0" smtClean="0"/>
              <a:t>Blended Learning scenarios in Foreign Language Lessons </a:t>
            </a:r>
            <a:br>
              <a:rPr lang="en-US" dirty="0" smtClean="0"/>
            </a:br>
            <a:endParaRPr lang="el-GR" dirty="0"/>
          </a:p>
        </p:txBody>
      </p:sp>
      <p:sp>
        <p:nvSpPr>
          <p:cNvPr id="3" name="2 - Θέση περιεχομένου"/>
          <p:cNvSpPr>
            <a:spLocks noGrp="1"/>
          </p:cNvSpPr>
          <p:nvPr>
            <p:ph sz="quarter" idx="1"/>
          </p:nvPr>
        </p:nvSpPr>
        <p:spPr>
          <a:xfrm>
            <a:off x="457200" y="2924944"/>
            <a:ext cx="8229600" cy="3201219"/>
          </a:xfrm>
        </p:spPr>
        <p:txBody>
          <a:bodyPr/>
          <a:lstStyle/>
          <a:p>
            <a:pPr algn="ctr">
              <a:buNone/>
            </a:pPr>
            <a:r>
              <a:rPr lang="en-US" dirty="0" smtClean="0"/>
              <a:t>An implementation to the Station Rotation Model</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smtClean="0"/>
              <a:t>Advantages of Blended Learning</a:t>
            </a:r>
            <a:br>
              <a:rPr lang="en-US" dirty="0" smtClean="0"/>
            </a:br>
            <a:endParaRPr lang="el-GR" dirty="0"/>
          </a:p>
        </p:txBody>
      </p:sp>
      <p:sp>
        <p:nvSpPr>
          <p:cNvPr id="3" name="2 - Θέση περιεχομένου"/>
          <p:cNvSpPr>
            <a:spLocks noGrp="1"/>
          </p:cNvSpPr>
          <p:nvPr>
            <p:ph sz="quarter" idx="1"/>
          </p:nvPr>
        </p:nvSpPr>
        <p:spPr/>
        <p:txBody>
          <a:bodyPr/>
          <a:lstStyle/>
          <a:p>
            <a:r>
              <a:rPr lang="en-US" dirty="0" smtClean="0"/>
              <a:t>The teaching scenarios presented here are integral parts of the learning process.</a:t>
            </a:r>
          </a:p>
          <a:p>
            <a:r>
              <a:rPr lang="en-US" dirty="0" smtClean="0"/>
              <a:t>They combine virtual and face to face elements of the course.</a:t>
            </a:r>
          </a:p>
          <a:p>
            <a:r>
              <a:rPr lang="en-US" dirty="0" smtClean="0"/>
              <a:t>Teaching and learning method at the same time.</a:t>
            </a:r>
          </a:p>
          <a:p>
            <a:r>
              <a:rPr lang="en-US" dirty="0" smtClean="0"/>
              <a:t>Open, creative and collaborative process.</a:t>
            </a:r>
          </a:p>
          <a:p>
            <a:r>
              <a:rPr lang="en-US" dirty="0" smtClean="0"/>
              <a:t>Promotes the autonomy of learning.</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5674642"/>
          </a:xfrm>
        </p:spPr>
        <p:txBody>
          <a:bodyPr/>
          <a:lstStyle/>
          <a:p>
            <a:endParaRPr lang="el-GR" dirty="0"/>
          </a:p>
        </p:txBody>
      </p:sp>
      <p:sp>
        <p:nvSpPr>
          <p:cNvPr id="3" name="2 - Θέση περιεχομένου"/>
          <p:cNvSpPr>
            <a:spLocks noGrp="1"/>
          </p:cNvSpPr>
          <p:nvPr>
            <p:ph sz="quarter" idx="1"/>
          </p:nvPr>
        </p:nvSpPr>
        <p:spPr>
          <a:xfrm>
            <a:off x="457200" y="692696"/>
            <a:ext cx="7467600" cy="5781256"/>
          </a:xfrm>
        </p:spPr>
        <p:txBody>
          <a:bodyPr>
            <a:normAutofit lnSpcReduction="10000"/>
          </a:bodyPr>
          <a:lstStyle/>
          <a:p>
            <a:pPr lvl="0">
              <a:buNone/>
            </a:pPr>
            <a:r>
              <a:rPr lang="en-US" dirty="0" smtClean="0"/>
              <a:t>   </a:t>
            </a:r>
            <a:r>
              <a:rPr lang="en-US" sz="3200" b="1" u="sng" dirty="0" smtClean="0"/>
              <a:t>Conclusions of the case study</a:t>
            </a:r>
            <a:endParaRPr lang="el-GR" sz="3200" b="1" u="sng" dirty="0" smtClean="0"/>
          </a:p>
          <a:p>
            <a:r>
              <a:rPr lang="en-US" dirty="0" smtClean="0"/>
              <a:t>Students worked on the instructions they were given</a:t>
            </a:r>
            <a:r>
              <a:rPr lang="en-US" smtClean="0"/>
              <a:t>. </a:t>
            </a:r>
            <a:r>
              <a:rPr lang="en-US" smtClean="0"/>
              <a:t> </a:t>
            </a:r>
            <a:endParaRPr lang="en-US" dirty="0" smtClean="0"/>
          </a:p>
          <a:p>
            <a:r>
              <a:rPr lang="en-US" dirty="0" smtClean="0"/>
              <a:t>During the change of the stations there was a small inconvenience that did not last too long.</a:t>
            </a:r>
          </a:p>
          <a:p>
            <a:r>
              <a:rPr lang="en-US" dirty="0" smtClean="0"/>
              <a:t>The time given for work per station was 10-15 minutes, which were utilized to the maximum.</a:t>
            </a:r>
          </a:p>
          <a:p>
            <a:r>
              <a:rPr lang="en-US" dirty="0" smtClean="0"/>
              <a:t>Diversification of work excited students. When asked if they were tired during the course, they replied that not only they weren’t, but that "it was fun", and “we could do it again".</a:t>
            </a:r>
          </a:p>
          <a:p>
            <a:r>
              <a:rPr lang="en-US" dirty="0" smtClean="0"/>
              <a:t> Although the students seemed familiar with the particular application, it takes even more familiarization with the use of technology at home.</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n-US" dirty="0" smtClean="0"/>
              <a:t>Blended Learning is an integrated learning approach that optimally exploits the possibilities available today, that means networking via the internet or intranet connection, with classical learning methods and media in a meaningful learning arrangement.</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Characteristics</a:t>
            </a:r>
            <a:endParaRPr lang="el-GR" dirty="0"/>
          </a:p>
        </p:txBody>
      </p:sp>
      <p:sp>
        <p:nvSpPr>
          <p:cNvPr id="3" name="2 - Θέση περιεχομένου"/>
          <p:cNvSpPr>
            <a:spLocks noGrp="1"/>
          </p:cNvSpPr>
          <p:nvPr>
            <p:ph sz="quarter" idx="1"/>
          </p:nvPr>
        </p:nvSpPr>
        <p:spPr/>
        <p:txBody>
          <a:bodyPr>
            <a:normAutofit/>
          </a:bodyPr>
          <a:lstStyle/>
          <a:p>
            <a:r>
              <a:rPr lang="en-US" sz="4000" dirty="0" smtClean="0"/>
              <a:t>  Learning</a:t>
            </a:r>
          </a:p>
          <a:p>
            <a:r>
              <a:rPr lang="en-US" sz="4000" dirty="0" smtClean="0"/>
              <a:t>  Communicate</a:t>
            </a:r>
          </a:p>
          <a:p>
            <a:r>
              <a:rPr lang="en-US" sz="4000" dirty="0" smtClean="0"/>
              <a:t>  Information</a:t>
            </a:r>
          </a:p>
          <a:p>
            <a:r>
              <a:rPr lang="en-US" sz="4000" dirty="0" smtClean="0"/>
              <a:t>  Knowledge management</a:t>
            </a:r>
          </a:p>
          <a:p>
            <a:r>
              <a:rPr lang="en-US" sz="4000" dirty="0" smtClean="0"/>
              <a:t>  Creativity</a:t>
            </a:r>
          </a:p>
          <a:p>
            <a:r>
              <a:rPr lang="en-US" sz="4000" dirty="0" smtClean="0"/>
              <a:t>  Differentiation</a:t>
            </a:r>
            <a:endParaRPr lang="el-GR"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en-US" sz="4000" dirty="0" smtClean="0"/>
              <a:t>The aim of the mixed model is to optimize the learning process, in order to enable  the  achievement of the individual needs of students as </a:t>
            </a:r>
            <a:r>
              <a:rPr lang="en-US" sz="4000" smtClean="0"/>
              <a:t>well as their </a:t>
            </a:r>
            <a:r>
              <a:rPr lang="en-US" sz="4000" dirty="0" smtClean="0"/>
              <a:t>learning goals</a:t>
            </a:r>
            <a:r>
              <a:rPr lang="en-US" dirty="0" smtClean="0"/>
              <a:t>.</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228998"/>
          </a:xfrm>
        </p:spPr>
        <p:txBody>
          <a:bodyPr>
            <a:normAutofit fontScale="90000"/>
          </a:bodyPr>
          <a:lstStyle/>
          <a:p>
            <a:r>
              <a:rPr lang="en-US" dirty="0" smtClean="0"/>
              <a:t/>
            </a:r>
            <a:br>
              <a:rPr lang="en-US" dirty="0" smtClean="0"/>
            </a:br>
            <a:r>
              <a:rPr lang="en-US" dirty="0" smtClean="0"/>
              <a:t>Didactic blended learning scenarios (according to </a:t>
            </a:r>
            <a:r>
              <a:rPr lang="en-US" dirty="0" err="1" smtClean="0"/>
              <a:t>Schulmeister</a:t>
            </a:r>
            <a:r>
              <a:rPr lang="en-US" dirty="0" smtClean="0"/>
              <a:t>):</a:t>
            </a:r>
            <a:br>
              <a:rPr lang="en-US" dirty="0" smtClean="0"/>
            </a:br>
            <a:endParaRPr lang="el-GR" dirty="0"/>
          </a:p>
        </p:txBody>
      </p:sp>
      <p:sp>
        <p:nvSpPr>
          <p:cNvPr id="3" name="2 - Θέση περιεχομένου"/>
          <p:cNvSpPr>
            <a:spLocks noGrp="1"/>
          </p:cNvSpPr>
          <p:nvPr>
            <p:ph sz="quarter" idx="1"/>
          </p:nvPr>
        </p:nvSpPr>
        <p:spPr/>
        <p:txBody>
          <a:bodyPr>
            <a:normAutofit/>
          </a:bodyPr>
          <a:lstStyle/>
          <a:p>
            <a:r>
              <a:rPr lang="en-US" sz="3200" dirty="0" smtClean="0"/>
              <a:t>Face to face meetings with electronic materials (www-</a:t>
            </a:r>
            <a:r>
              <a:rPr lang="en-US" sz="3200" dirty="0" err="1" smtClean="0"/>
              <a:t>Materialien</a:t>
            </a:r>
            <a:r>
              <a:rPr lang="en-US" sz="3200" dirty="0" smtClean="0"/>
              <a:t>)</a:t>
            </a:r>
          </a:p>
          <a:p>
            <a:r>
              <a:rPr lang="en-US" sz="3200" dirty="0" smtClean="0"/>
              <a:t>Face to face meetings where Internet communication methods  are in use, such as E-mails, forums, chats, etc.</a:t>
            </a:r>
          </a:p>
          <a:p>
            <a:r>
              <a:rPr lang="en-US" sz="3200" dirty="0" smtClean="0"/>
              <a:t>Face to face courses alternate with virtual courses.</a:t>
            </a:r>
            <a:endParaRPr lang="el-G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smtClean="0"/>
              <a:t> 4 main blended learning models (Clayton-Christensen Institute)</a:t>
            </a:r>
            <a:endParaRPr lang="el-GR" dirty="0"/>
          </a:p>
        </p:txBody>
      </p:sp>
      <p:pic>
        <p:nvPicPr>
          <p:cNvPr id="4" name="Picture 2" descr="C:\Users\User\Desktop\1.png"/>
          <p:cNvPicPr>
            <a:picLocks noGrp="1" noChangeAspect="1" noChangeArrowheads="1"/>
          </p:cNvPicPr>
          <p:nvPr>
            <p:ph sz="quarter" idx="1"/>
          </p:nvPr>
        </p:nvPicPr>
        <p:blipFill>
          <a:blip r:embed="rId2" cstate="print"/>
          <a:stretch>
            <a:fillRect/>
          </a:stretch>
        </p:blipFill>
        <p:spPr bwMode="auto">
          <a:xfrm>
            <a:off x="1047511" y="1600200"/>
            <a:ext cx="6286977" cy="48736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Station Rotation Model</a:t>
            </a:r>
            <a:endParaRPr lang="el-GR" dirty="0"/>
          </a:p>
        </p:txBody>
      </p:sp>
      <p:pic>
        <p:nvPicPr>
          <p:cNvPr id="4" name="3 - Θέση περιεχομένου" descr="images.jpg"/>
          <p:cNvPicPr>
            <a:picLocks noGrp="1" noChangeAspect="1"/>
          </p:cNvPicPr>
          <p:nvPr>
            <p:ph sz="quarter" idx="1"/>
          </p:nvPr>
        </p:nvPicPr>
        <p:blipFill>
          <a:blip r:embed="rId2" cstate="print"/>
          <a:stretch>
            <a:fillRect/>
          </a:stretch>
        </p:blipFill>
        <p:spPr>
          <a:xfrm>
            <a:off x="827584" y="1556792"/>
            <a:ext cx="6926566" cy="4551029"/>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32656"/>
            <a:ext cx="7239000" cy="516672"/>
          </a:xfrm>
        </p:spPr>
        <p:txBody>
          <a:bodyPr>
            <a:normAutofit/>
          </a:bodyPr>
          <a:lstStyle/>
          <a:p>
            <a:r>
              <a:rPr lang="en-US" sz="2000" dirty="0" err="1" smtClean="0"/>
              <a:t>Zeit</a:t>
            </a:r>
            <a:r>
              <a:rPr lang="en-US" sz="2000" dirty="0" smtClean="0"/>
              <a:t>: 15 </a:t>
            </a:r>
            <a:r>
              <a:rPr lang="en-US" sz="2000" dirty="0" err="1" smtClean="0"/>
              <a:t>Minuten</a:t>
            </a:r>
            <a:r>
              <a:rPr lang="en-US" sz="2000" dirty="0" smtClean="0"/>
              <a:t> pro Station</a:t>
            </a:r>
            <a:endParaRPr lang="el-GR" sz="2000" dirty="0"/>
          </a:p>
        </p:txBody>
      </p:sp>
      <p:graphicFrame>
        <p:nvGraphicFramePr>
          <p:cNvPr id="7" name="6 - Θέση περιεχομένου"/>
          <p:cNvGraphicFramePr>
            <a:graphicFrameLocks noGrp="1"/>
          </p:cNvGraphicFramePr>
          <p:nvPr>
            <p:ph idx="1"/>
          </p:nvPr>
        </p:nvGraphicFramePr>
        <p:xfrm>
          <a:off x="0" y="1484784"/>
          <a:ext cx="3384376" cy="3168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4 - Διάγραμμα"/>
          <p:cNvGraphicFramePr/>
          <p:nvPr/>
        </p:nvGraphicFramePr>
        <p:xfrm>
          <a:off x="3851920" y="0"/>
          <a:ext cx="4416152" cy="308473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7 - Διάγραμμα"/>
          <p:cNvGraphicFramePr/>
          <p:nvPr/>
        </p:nvGraphicFramePr>
        <p:xfrm>
          <a:off x="3203848" y="3545632"/>
          <a:ext cx="4320480" cy="331236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9" name="8 - Καμπύλο αριστερό βέλος"/>
          <p:cNvSpPr/>
          <p:nvPr/>
        </p:nvSpPr>
        <p:spPr>
          <a:xfrm>
            <a:off x="6948264" y="2852936"/>
            <a:ext cx="731520" cy="1216152"/>
          </a:xfrm>
          <a:prstGeom prst="curvedLeftArrow">
            <a:avLst>
              <a:gd name="adj1" fmla="val 25000"/>
              <a:gd name="adj2" fmla="val 50000"/>
              <a:gd name="adj3" fmla="val 253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7" name="16 - Καμπύλο βέλος προς τα κάτω"/>
          <p:cNvSpPr/>
          <p:nvPr/>
        </p:nvSpPr>
        <p:spPr>
          <a:xfrm>
            <a:off x="2627784" y="1052736"/>
            <a:ext cx="1512168" cy="51549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18" name="17 - Καμπύλο βέλος προς τα επάνω"/>
          <p:cNvSpPr/>
          <p:nvPr/>
        </p:nvSpPr>
        <p:spPr>
          <a:xfrm flipH="1">
            <a:off x="1403648" y="4437112"/>
            <a:ext cx="1512168" cy="57606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graphicFrame>
        <p:nvGraphicFramePr>
          <p:cNvPr id="10" name="9 - Διάγραμμα"/>
          <p:cNvGraphicFramePr/>
          <p:nvPr/>
        </p:nvGraphicFramePr>
        <p:xfrm>
          <a:off x="2699792" y="1916832"/>
          <a:ext cx="2880320" cy="2016224"/>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562074"/>
          </a:xfrm>
        </p:spPr>
        <p:txBody>
          <a:bodyPr/>
          <a:lstStyle/>
          <a:p>
            <a:r>
              <a:rPr lang="en-US" dirty="0" smtClean="0"/>
              <a:t>Implementation in the class</a:t>
            </a:r>
            <a:endParaRPr lang="el-GR" dirty="0"/>
          </a:p>
        </p:txBody>
      </p:sp>
      <p:pic>
        <p:nvPicPr>
          <p:cNvPr id="4" name="FOTINI CLASS.mpg">
            <a:hlinkClick r:id="" action="ppaction://media"/>
          </p:cNvPr>
          <p:cNvPicPr>
            <a:picLocks noGrp="1" noRot="1" noChangeAspect="1"/>
          </p:cNvPicPr>
          <p:nvPr>
            <p:ph sz="quarter" idx="1"/>
            <a:videoFile r:link="rId1"/>
          </p:nvPr>
        </p:nvPicPr>
        <p:blipFill>
          <a:blip r:embed="rId3" cstate="print"/>
          <a:stretch>
            <a:fillRect/>
          </a:stretch>
        </p:blipFill>
        <p:spPr>
          <a:xfrm>
            <a:off x="1144588" y="836712"/>
            <a:ext cx="7407396" cy="5637113"/>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75</TotalTime>
  <Words>350</Words>
  <Application>Microsoft Office PowerPoint</Application>
  <PresentationFormat>Προβολή στην οθόνη (4:3)</PresentationFormat>
  <Paragraphs>48</Paragraphs>
  <Slides>11</Slides>
  <Notes>1</Notes>
  <HiddenSlides>0</HiddenSlides>
  <MMClips>1</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Προεξοχή</vt:lpstr>
      <vt:lpstr>Blended Learning scenarios in Foreign Language Lessons  </vt:lpstr>
      <vt:lpstr>Blended Learning is an integrated learning approach that optimally exploits the possibilities available today, that means networking via the internet or intranet connection, with classical learning methods and media in a meaningful learning arrangement.</vt:lpstr>
      <vt:lpstr>Characteristics</vt:lpstr>
      <vt:lpstr>Διαφάνεια 4</vt:lpstr>
      <vt:lpstr> Didactic blended learning scenarios (according to Schulmeister): </vt:lpstr>
      <vt:lpstr> 4 main blended learning models (Clayton-Christensen Institute)</vt:lpstr>
      <vt:lpstr>Station Rotation Model</vt:lpstr>
      <vt:lpstr>Zeit: 15 Minuten pro Station</vt:lpstr>
      <vt:lpstr>Implementation in the class</vt:lpstr>
      <vt:lpstr>Advantages of Blended Learning </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 scenarios in Foreign Language Lessons: acquire vocabulary with Quizlet introduction to the "blended learning".?</dc:title>
  <dc:creator>User</dc:creator>
  <cp:lastModifiedBy>User</cp:lastModifiedBy>
  <cp:revision>12</cp:revision>
  <dcterms:created xsi:type="dcterms:W3CDTF">2015-03-25T16:53:00Z</dcterms:created>
  <dcterms:modified xsi:type="dcterms:W3CDTF">2017-01-12T12:09:03Z</dcterms:modified>
</cp:coreProperties>
</file>