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480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926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61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730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403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290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543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967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67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898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975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66AA-824D-468D-BB0C-FE8B3D1D8554}" type="datetimeFigureOut">
              <a:rPr lang="bg-BG" smtClean="0"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7E60-A80E-422B-9ACB-11EFFFE9634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892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3417" y="-969908"/>
            <a:ext cx="9144000" cy="2387600"/>
          </a:xfrm>
        </p:spPr>
        <p:txBody>
          <a:bodyPr/>
          <a:lstStyle/>
          <a:p>
            <a:r>
              <a:rPr lang="es-ES" dirty="0"/>
              <a:t>El castillo de Wawel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3417" y="1417692"/>
            <a:ext cx="9144000" cy="1655762"/>
          </a:xfrm>
        </p:spPr>
        <p:txBody>
          <a:bodyPr/>
          <a:lstStyle/>
          <a:p>
            <a:r>
              <a:rPr lang="es-ES" dirty="0"/>
              <a:t>Misión I, hecha por </a:t>
            </a:r>
            <a:r>
              <a:rPr lang="es-ES" dirty="0">
                <a:solidFill>
                  <a:schemeClr val="bg1"/>
                </a:solidFill>
              </a:rPr>
              <a:t>Bul</a:t>
            </a:r>
            <a:r>
              <a:rPr lang="es-ES" dirty="0">
                <a:solidFill>
                  <a:srgbClr val="00B050"/>
                </a:solidFill>
              </a:rPr>
              <a:t>gar</a:t>
            </a:r>
            <a:r>
              <a:rPr lang="es-ES" dirty="0">
                <a:solidFill>
                  <a:srgbClr val="FF0000"/>
                </a:solidFill>
              </a:rPr>
              <a:t>ia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4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5392" y="365125"/>
            <a:ext cx="7083552" cy="1325563"/>
          </a:xfrm>
        </p:spPr>
        <p:txBody>
          <a:bodyPr/>
          <a:lstStyle/>
          <a:p>
            <a:pPr algn="ctr"/>
            <a:r>
              <a:rPr lang="es-ES" dirty="0"/>
              <a:t>Un poco sobre el castillo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8105"/>
            <a:ext cx="10515600" cy="296583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nombre: </a:t>
            </a:r>
            <a:r>
              <a:rPr lang="es-ES" dirty="0">
                <a:solidFill>
                  <a:srgbClr val="FF0000"/>
                </a:solidFill>
              </a:rPr>
              <a:t>wawel</a:t>
            </a:r>
          </a:p>
          <a:p>
            <a:r>
              <a:rPr lang="es-ES" dirty="0"/>
              <a:t>Fue construido en tiempos de Casimiro III quien gobernó entre los años 1333 y 1370</a:t>
            </a:r>
          </a:p>
          <a:p>
            <a:r>
              <a:rPr lang="es-ES" dirty="0"/>
              <a:t>Hoy en día es uno de los mejores museos de las artes en Polonia. </a:t>
            </a:r>
          </a:p>
          <a:p>
            <a:r>
              <a:rPr lang="es-ES" dirty="0"/>
              <a:t>El museo es fundado en 1930. tiene 10 salas con colecciones de cuadros 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091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212" y="98361"/>
            <a:ext cx="6513576" cy="1593152"/>
          </a:xfrm>
        </p:spPr>
        <p:txBody>
          <a:bodyPr/>
          <a:lstStyle/>
          <a:p>
            <a:pPr algn="ctr"/>
            <a:r>
              <a:rPr lang="es-ES" dirty="0"/>
              <a:t>El dragón de Wawel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1513"/>
            <a:ext cx="10515600" cy="4351338"/>
          </a:xfrm>
        </p:spPr>
        <p:txBody>
          <a:bodyPr>
            <a:noAutofit/>
          </a:bodyPr>
          <a:lstStyle/>
          <a:p>
            <a:r>
              <a:rPr lang="es-ES" sz="2400" dirty="0"/>
              <a:t>Erase una vez en un pueblo muy lejano en que había una colina. En esa colina vivía un dragón, de piel verde y tamaño muy grande, pero nadie sabía que ese animal podía aparecer en el pueblo. </a:t>
            </a:r>
          </a:p>
          <a:p>
            <a:r>
              <a:rPr lang="es-ES" sz="2400" dirty="0"/>
              <a:t>Un día empezaron a faltar personas que vivían en el pueblo, sin ninguna noticia. Después de poco tiempo los animales en el pueblo también disminuyeron. </a:t>
            </a:r>
          </a:p>
          <a:p>
            <a:r>
              <a:rPr lang="es-ES" sz="2400" dirty="0"/>
              <a:t>Mientras paseaba por la colina, un chico vio que había una cueva en que dormía un dragón. El muchacho no sabía qué hacer y por eso fue al palacio del príncipe </a:t>
            </a:r>
            <a:r>
              <a:rPr lang="es-ES" sz="2400" dirty="0" err="1"/>
              <a:t>Krakus</a:t>
            </a:r>
            <a:r>
              <a:rPr lang="es-ES" sz="2400" dirty="0"/>
              <a:t>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3015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869"/>
            <a:ext cx="10515600" cy="5725859"/>
          </a:xfrm>
        </p:spPr>
        <p:txBody>
          <a:bodyPr>
            <a:normAutofit/>
          </a:bodyPr>
          <a:lstStyle/>
          <a:p>
            <a:r>
              <a:rPr lang="es-ES" sz="3200" dirty="0"/>
              <a:t>El príncipe mandó a los hombres valientes a ir y matar el animal peligroso. pero el dragón vio el ejército y empezó a expulsar aire de su boca.</a:t>
            </a:r>
          </a:p>
          <a:p>
            <a:r>
              <a:rPr lang="es-ES" sz="3200" dirty="0" err="1"/>
              <a:t>Krakus</a:t>
            </a:r>
            <a:r>
              <a:rPr lang="es-ES" sz="3200" dirty="0"/>
              <a:t> no sabía qué hacer y por eso anunció: “El que pudiera matar el dragón, se casaría con mi hija – Wanda</a:t>
            </a:r>
          </a:p>
          <a:p>
            <a:r>
              <a:rPr lang="es-ES" sz="3200" dirty="0"/>
              <a:t>Un zapatero decidió  probar  matar el animal y consiguió hacerlo. Después se casó con Wanda y vivieron muchísimos años felices y juntos.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68802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Hola dragón,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¿Cómo estas? Debes saber algo muy interesante.. En el siglo xvi el rey Segismundo i llevó los mejores artistas al castillo. En 1921 fue considerado   residencia oficial del presidente de </a:t>
            </a:r>
            <a:r>
              <a:rPr lang="es-ES" sz="2400" dirty="0" err="1"/>
              <a:t>polonia</a:t>
            </a:r>
            <a:r>
              <a:rPr lang="es-ES" sz="2400" dirty="0"/>
              <a:t> y desde 1930 es museo.</a:t>
            </a:r>
          </a:p>
          <a:p>
            <a:r>
              <a:rPr lang="es-ES" sz="2400" dirty="0"/>
              <a:t>Hoy en día la población de Cracovia, tío, es de 760 000 habitantes. Y aquí se encuentran muchos lugares de interés como la plaza de mercado, la iglesia de la virgen maría, la catedral de wawel, etc.</a:t>
            </a:r>
          </a:p>
          <a:p>
            <a:r>
              <a:rPr lang="es-ES" sz="2400" dirty="0"/>
              <a:t>Eso es de mi parte, me encantaría, si me escribieras. </a:t>
            </a:r>
          </a:p>
          <a:p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3657600" lvl="8" indent="0" algn="r">
              <a:buNone/>
            </a:pPr>
            <a:r>
              <a:rPr lang="es-ES" sz="2400" dirty="0"/>
              <a:t>Saludos,</a:t>
            </a:r>
          </a:p>
          <a:p>
            <a:pPr marL="3657600" lvl="8" indent="0" algn="r">
              <a:buNone/>
            </a:pPr>
            <a:r>
              <a:rPr lang="es-ES" sz="2400" dirty="0"/>
              <a:t>Slavi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30796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6907"/>
          </a:xfrm>
        </p:spPr>
        <p:txBody>
          <a:bodyPr>
            <a:normAutofit/>
          </a:bodyPr>
          <a:lstStyle/>
          <a:p>
            <a:pPr algn="ctr"/>
            <a:r>
              <a:rPr lang="es-ES" sz="8000" dirty="0"/>
              <a:t>Gracias por ver mi presentación </a:t>
            </a:r>
            <a:endParaRPr lang="bg-BG" sz="8000" dirty="0"/>
          </a:p>
        </p:txBody>
      </p:sp>
      <p:sp>
        <p:nvSpPr>
          <p:cNvPr id="4" name="Heart 3"/>
          <p:cNvSpPr/>
          <p:nvPr/>
        </p:nvSpPr>
        <p:spPr>
          <a:xfrm>
            <a:off x="5559552" y="4572000"/>
            <a:ext cx="1048512" cy="1048512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804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Snap ITC"/>
        <a:ea typeface=""/>
        <a:cs typeface=""/>
      </a:majorFont>
      <a:minorFont>
        <a:latin typeface="Showcard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Showcard Gothic</vt:lpstr>
      <vt:lpstr>Snap ITC</vt:lpstr>
      <vt:lpstr>Office Theme</vt:lpstr>
      <vt:lpstr>El castillo de Wawel</vt:lpstr>
      <vt:lpstr>Un poco sobre el castillo</vt:lpstr>
      <vt:lpstr>El dragón de Wawel</vt:lpstr>
      <vt:lpstr>PowerPoint Presentation</vt:lpstr>
      <vt:lpstr>Hola dragón,</vt:lpstr>
      <vt:lpstr>Gracias por ver mi presentación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castillo de Wawel</dc:title>
  <dc:creator>slavi</dc:creator>
  <cp:lastModifiedBy>slavi</cp:lastModifiedBy>
  <cp:revision>11</cp:revision>
  <dcterms:created xsi:type="dcterms:W3CDTF">2017-04-27T14:03:20Z</dcterms:created>
  <dcterms:modified xsi:type="dcterms:W3CDTF">2017-04-27T15:27:24Z</dcterms:modified>
</cp:coreProperties>
</file>