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sldIdLst>
    <p:sldId id="256" r:id="rId3"/>
    <p:sldId id="257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277" autoAdjust="0"/>
  </p:normalViewPr>
  <p:slideViewPr>
    <p:cSldViewPr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B485-81AF-4CDB-9C01-BD96489CE8C1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5B07-7B32-4C01-A8D7-BD825825E3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269685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261442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136551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24293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5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3291290" cy="438838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318925" y="4869160"/>
            <a:ext cx="4377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200" spc="100" dirty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MISIÓN </a:t>
            </a:r>
            <a:r>
              <a:rPr lang="en-US" sz="4200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2 DE SUIZA 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6211018" y="5805264"/>
            <a:ext cx="2883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16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Cora Cipollini, Niko </a:t>
            </a:r>
            <a:r>
              <a:rPr lang="de-AT" sz="1600" dirty="0" err="1" smtClean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Angelov</a:t>
            </a:r>
            <a:r>
              <a:rPr lang="de-AT" sz="1600" dirty="0" smtClean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, Martin </a:t>
            </a:r>
            <a:r>
              <a:rPr lang="de-AT" sz="16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Nabecker, </a:t>
            </a:r>
            <a:r>
              <a:rPr lang="de-AT" sz="1600" dirty="0" err="1" smtClean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Momchil</a:t>
            </a:r>
            <a:r>
              <a:rPr lang="de-AT" sz="1600" dirty="0" smtClean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de-AT" sz="16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Kolev, </a:t>
            </a:r>
            <a:r>
              <a:rPr lang="de-AT" sz="1600" dirty="0" smtClean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Martin </a:t>
            </a:r>
            <a:r>
              <a:rPr lang="de-AT" sz="1600" dirty="0" err="1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Vasilev</a:t>
            </a:r>
            <a:r>
              <a:rPr lang="de-AT" sz="16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 , </a:t>
            </a:r>
            <a:r>
              <a:rPr lang="de-AT" sz="1600" dirty="0" smtClean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Kiril </a:t>
            </a:r>
            <a:r>
              <a:rPr lang="de-AT" sz="16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Dimitrov</a:t>
            </a:r>
          </a:p>
        </p:txBody>
      </p:sp>
    </p:spTree>
    <p:extLst>
      <p:ext uri="{BB962C8B-B14F-4D97-AF65-F5344CB8AC3E}">
        <p14:creationId xmlns:p14="http://schemas.microsoft.com/office/powerpoint/2010/main" val="849735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56000">
              <a:schemeClr val="accent3">
                <a:lumMod val="75000"/>
              </a:schemeClr>
            </a:gs>
            <a:gs pos="74000">
              <a:schemeClr val="accent1">
                <a:lumMod val="50000"/>
              </a:schemeClr>
            </a:gs>
            <a:gs pos="8900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469901"/>
            <a:ext cx="3680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 err="1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Érase</a:t>
            </a:r>
            <a:r>
              <a:rPr lang="en-US" sz="2800" b="1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en-US" sz="2800" b="1" spc="100" dirty="0" err="1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una</a:t>
            </a:r>
            <a:r>
              <a:rPr lang="en-US" sz="2800" b="1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en-US" sz="2800" b="1" spc="100" dirty="0" err="1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vez</a:t>
            </a:r>
            <a:r>
              <a:rPr lang="en-US" sz="2800" b="1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en-US" sz="2800" b="1" spc="100" dirty="0" err="1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una</a:t>
            </a:r>
            <a:r>
              <a:rPr lang="en-US" sz="2800" b="1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en-US" sz="2800" b="1" spc="100" dirty="0" err="1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selva</a:t>
            </a:r>
            <a:r>
              <a:rPr lang="en-US" sz="2800" b="1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en-US" sz="2800" b="1" spc="100" dirty="0" err="1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muy</a:t>
            </a:r>
            <a:r>
              <a:rPr lang="en-US" sz="2800" b="1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en-US" sz="2800" b="1" spc="100" dirty="0" err="1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densa</a:t>
            </a:r>
            <a:r>
              <a:rPr lang="en-US" sz="2800" b="1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en-US" sz="2800" b="1" spc="100" dirty="0" err="1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donde</a:t>
            </a:r>
            <a:r>
              <a:rPr lang="en-US" sz="2800" b="1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 se </a:t>
            </a:r>
            <a:r>
              <a:rPr lang="en-US" sz="2800" b="1" spc="100" dirty="0" err="1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podía</a:t>
            </a:r>
            <a:r>
              <a:rPr lang="en-US" sz="2800" b="1" spc="100" dirty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en-US" sz="2800" b="1" spc="100" dirty="0" err="1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pasear</a:t>
            </a:r>
            <a:r>
              <a:rPr lang="en-US" sz="2800" b="1" spc="100" dirty="0" smtClean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…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6672"/>
            <a:ext cx="4680520" cy="62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75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56000">
              <a:schemeClr val="accent3">
                <a:lumMod val="75000"/>
              </a:schemeClr>
            </a:gs>
            <a:gs pos="74000">
              <a:schemeClr val="accent1">
                <a:lumMod val="50000"/>
              </a:schemeClr>
            </a:gs>
            <a:gs pos="8900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469901"/>
            <a:ext cx="36800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10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0" dir="5400000" sy="-100000" algn="bl" rotWithShape="0"/>
                </a:effectLst>
                <a:latin typeface="AR DECODE" panose="02000000000000000000" pitchFamily="2" charset="0"/>
              </a:rPr>
              <a:t>Paseando por el camino se podìa llegar a un lugar donde los nobles con sus cameras medievales tiraban fotos de si mismos…</a:t>
            </a:r>
            <a:endParaRPr lang="es-ES" sz="2800" b="1" spc="100" dirty="0">
              <a:solidFill>
                <a:prstClr val="white">
                  <a:alpha val="88000"/>
                </a:prstClr>
              </a:solidFill>
              <a:effectLst>
                <a:reflection blurRad="6350" stA="60000" endA="900" endPos="0" dir="5400000" sy="-100000" algn="bl" rotWithShape="0"/>
              </a:effectLst>
              <a:latin typeface="AR DECODE" panose="02000000000000000000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43796"/>
            <a:ext cx="4743099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85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56000">
              <a:schemeClr val="accent3">
                <a:lumMod val="75000"/>
              </a:schemeClr>
            </a:gs>
            <a:gs pos="74000">
              <a:schemeClr val="accent1">
                <a:lumMod val="50000"/>
              </a:schemeClr>
            </a:gs>
            <a:gs pos="8900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975" y="4725144"/>
            <a:ext cx="277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Con el </a:t>
            </a:r>
            <a:r>
              <a:rPr lang="en-US" sz="2800" b="1" spc="100" dirty="0" err="1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tiempo</a:t>
            </a:r>
            <a:r>
              <a:rPr lang="en-US" sz="2800" b="1" spc="100" dirty="0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en-US" sz="2800" b="1" spc="100" dirty="0" err="1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ya</a:t>
            </a:r>
            <a:r>
              <a:rPr lang="en-US" sz="2800" b="1" spc="100" dirty="0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en-US" sz="2800" b="1" spc="100" dirty="0" err="1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todos</a:t>
            </a:r>
            <a:r>
              <a:rPr lang="en-US" sz="2800" b="1" spc="100" dirty="0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en-US" sz="2800" b="1" spc="100" dirty="0" err="1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sabían</a:t>
            </a:r>
            <a:r>
              <a:rPr lang="en-US" sz="2800" b="1" spc="100" dirty="0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 ese </a:t>
            </a:r>
            <a:r>
              <a:rPr lang="en-US" sz="2800" b="1" spc="100" dirty="0" err="1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lugar</a:t>
            </a:r>
            <a:r>
              <a:rPr lang="en-US" sz="2800" b="1" spc="100" dirty="0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 y hoy </a:t>
            </a:r>
            <a:r>
              <a:rPr lang="en-US" sz="2800" b="1" spc="100" dirty="0" err="1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en</a:t>
            </a:r>
            <a:r>
              <a:rPr lang="en-US" sz="2800" b="1" spc="100" dirty="0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en-US" sz="2800" b="1" spc="100" dirty="0" err="1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dia</a:t>
            </a:r>
            <a:r>
              <a:rPr lang="en-US" sz="2800" b="1" spc="100" dirty="0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de-AT" sz="2800" b="1" dirty="0" smtClean="0">
                <a:solidFill>
                  <a:schemeClr val="bg1"/>
                </a:solidFill>
                <a:latin typeface="AR DECODE" panose="02000000000000000000" pitchFamily="2" charset="0"/>
              </a:rPr>
              <a:t>é</a:t>
            </a:r>
            <a:r>
              <a:rPr lang="en-US" sz="2800" b="1" spc="100" dirty="0" err="1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sta</a:t>
            </a:r>
            <a:r>
              <a:rPr lang="en-US" sz="2800" b="1" spc="100" dirty="0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en-US" sz="2800" b="1" spc="100" dirty="0" err="1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costumbre</a:t>
            </a:r>
            <a:r>
              <a:rPr lang="en-US" sz="2800" b="1" spc="100" dirty="0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    </a:t>
            </a:r>
            <a:r>
              <a:rPr lang="en-US" sz="2800" b="1" spc="100" dirty="0" err="1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sigue</a:t>
            </a:r>
            <a:r>
              <a:rPr lang="en-US" sz="2800" b="1" spc="100" dirty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 </a:t>
            </a:r>
            <a:r>
              <a:rPr lang="en-US" sz="2800" b="1" spc="100" dirty="0" err="1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habiéndola</a:t>
            </a:r>
            <a:r>
              <a:rPr lang="en-US" sz="2800" b="1" spc="100" dirty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.</a:t>
            </a:r>
            <a:endParaRPr lang="en-US" sz="2800" b="1" spc="100" dirty="0" smtClean="0">
              <a:solidFill>
                <a:schemeClr val="bg1">
                  <a:alpha val="88000"/>
                </a:schemeClr>
              </a:solidFill>
              <a:effectLst>
                <a:reflection blurRad="6350" endPos="0" dir="5400000" sy="-100000" algn="bl" rotWithShape="0"/>
              </a:effectLst>
              <a:latin typeface="AR DECODE" panose="02000000000000000000" pitchFamily="2" charset="0"/>
            </a:endParaRPr>
          </a:p>
          <a:p>
            <a:r>
              <a:rPr lang="en-US" sz="2800" b="1" spc="100" dirty="0" smtClean="0">
                <a:solidFill>
                  <a:schemeClr val="bg1">
                    <a:alpha val="88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 DECODE" panose="02000000000000000000" pitchFamily="2" charset="0"/>
              </a:rPr>
              <a:t>Fin.</a:t>
            </a:r>
          </a:p>
        </p:txBody>
      </p:sp>
    </p:spTree>
    <p:extLst>
      <p:ext uri="{BB962C8B-B14F-4D97-AF65-F5344CB8AC3E}">
        <p14:creationId xmlns:p14="http://schemas.microsoft.com/office/powerpoint/2010/main" val="1619134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B545A1D-69CF-4274-9B58-28A90F1261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Bild mit sich spiegelnder Überschrift</Template>
  <TotalTime>0</TotalTime>
  <Words>76</Words>
  <Application>Microsoft Office PowerPoint</Application>
  <PresentationFormat>Bildschirmpräsentation (4:3)</PresentationFormat>
  <Paragraphs>6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 DECODE</vt:lpstr>
      <vt:lpstr>Arial</vt:lpstr>
      <vt:lpstr>Calibri</vt:lpstr>
      <vt:lpstr>Impact</vt:lpstr>
      <vt:lpstr>3_Office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2017-05-04T12:45:47Z</dcterms:created>
  <dcterms:modified xsi:type="dcterms:W3CDTF">2017-05-04T20:37:57Z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TC018814239991</vt:lpwstr>
  </property>
</Properties>
</file>