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48CD0C-FE76-476D-9F0B-3E51DB861750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04E118-D294-455A-9A45-0F1CA06B2910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7854696" cy="175260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 descr="be_aareS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88825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Monotype Corsiva" pitchFamily="66" charset="0"/>
              </a:rPr>
              <a:t>1 ¿Qué es la </a:t>
            </a:r>
            <a:r>
              <a:rPr lang="es-ES" sz="4000" b="1" dirty="0" err="1" smtClean="0">
                <a:latin typeface="Monotype Corsiva" pitchFamily="66" charset="0"/>
              </a:rPr>
              <a:t>Aareschlucht</a:t>
            </a:r>
            <a:r>
              <a:rPr lang="es-ES" sz="4000" b="1" dirty="0" smtClean="0">
                <a:latin typeface="Monotype Corsiva" pitchFamily="66" charset="0"/>
              </a:rPr>
              <a:t> y cómo se formó</a:t>
            </a:r>
            <a:r>
              <a:rPr lang="es-ES" sz="4000" b="1" dirty="0" smtClean="0">
                <a:latin typeface="Monotype Corsiva" pitchFamily="66" charset="0"/>
              </a:rPr>
              <a:t>?</a:t>
            </a:r>
            <a:endParaRPr lang="bg-BG" sz="40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767808"/>
          </a:xfrm>
        </p:spPr>
        <p:txBody>
          <a:bodyPr/>
          <a:lstStyle/>
          <a:p>
            <a:pPr algn="ctr"/>
            <a:r>
              <a:rPr lang="es-ES" dirty="0" smtClean="0">
                <a:latin typeface="Monotype Corsiva" pitchFamily="66" charset="0"/>
              </a:rPr>
              <a:t>En ese lugar, el agua del río ha ido tallando un profundo lecho en la roca calcárea a lo largo de milenios. La garganta que se ha formado puede recorrerse hoy en día en su totalidad sin ningún problema mediante pasarelas y un túnel. </a:t>
            </a:r>
            <a:endParaRPr lang="bg-BG" dirty="0" smtClean="0">
              <a:latin typeface="Monotype Corsiva" pitchFamily="66" charset="0"/>
            </a:endParaRPr>
          </a:p>
          <a:p>
            <a:endParaRPr lang="bg-BG" dirty="0"/>
          </a:p>
        </p:txBody>
      </p:sp>
      <p:pic>
        <p:nvPicPr>
          <p:cNvPr id="4" name="Picture 3" descr="11_4392_aareschlucht_2011_bydavidbir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08920"/>
            <a:ext cx="2808312" cy="1873122"/>
          </a:xfrm>
          <a:prstGeom prst="rect">
            <a:avLst/>
          </a:prstGeom>
        </p:spPr>
      </p:pic>
      <p:pic>
        <p:nvPicPr>
          <p:cNvPr id="5" name="Picture 4" descr="Pasarela-A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653136"/>
            <a:ext cx="3042295" cy="2010225"/>
          </a:xfrm>
          <a:prstGeom prst="rect">
            <a:avLst/>
          </a:prstGeom>
        </p:spPr>
      </p:pic>
      <p:pic>
        <p:nvPicPr>
          <p:cNvPr id="6" name="Picture 5" descr="10006620513_19208551b3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653136"/>
            <a:ext cx="3059832" cy="2040883"/>
          </a:xfrm>
          <a:prstGeom prst="rect">
            <a:avLst/>
          </a:prstGeom>
        </p:spPr>
      </p:pic>
      <p:pic>
        <p:nvPicPr>
          <p:cNvPr id="7" name="Picture 6" descr="79499312.XI3n1iWl.aareschlucht749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708919"/>
            <a:ext cx="2785492" cy="1856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Monotype Corsiva" pitchFamily="66" charset="0"/>
              </a:rPr>
              <a:t>2 ¿Dónde queda la </a:t>
            </a:r>
            <a:r>
              <a:rPr lang="es-ES" b="1" dirty="0" err="1" smtClean="0">
                <a:latin typeface="Monotype Corsiva" pitchFamily="66" charset="0"/>
              </a:rPr>
              <a:t>Aareschlucht</a:t>
            </a:r>
            <a:r>
              <a:rPr lang="es-ES" b="1" dirty="0" smtClean="0">
                <a:latin typeface="Monotype Corsiva" pitchFamily="66" charset="0"/>
              </a:rPr>
              <a:t>? </a:t>
            </a:r>
            <a:endParaRPr lang="bg-BG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Es ubicada en </a:t>
            </a:r>
            <a:r>
              <a:rPr lang="es-ES" dirty="0" err="1" smtClean="0">
                <a:latin typeface="Monotype Corsiva" pitchFamily="66" charset="0"/>
              </a:rPr>
              <a:t>Meiringen</a:t>
            </a:r>
            <a:r>
              <a:rPr lang="es-ES" dirty="0" smtClean="0">
                <a:latin typeface="Monotype Corsiva" pitchFamily="66" charset="0"/>
              </a:rPr>
              <a:t> e </a:t>
            </a:r>
            <a:r>
              <a:rPr lang="es-ES" dirty="0" err="1" smtClean="0">
                <a:latin typeface="Monotype Corsiva" pitchFamily="66" charset="0"/>
              </a:rPr>
              <a:t>Innertkirchen</a:t>
            </a:r>
            <a:r>
              <a:rPr lang="es-ES" dirty="0" smtClean="0">
                <a:latin typeface="Monotype Corsiva" pitchFamily="66" charset="0"/>
              </a:rPr>
              <a:t>, región de </a:t>
            </a:r>
            <a:r>
              <a:rPr lang="es-ES" dirty="0" err="1" smtClean="0">
                <a:latin typeface="Monotype Corsiva" pitchFamily="66" charset="0"/>
              </a:rPr>
              <a:t>Grimsel</a:t>
            </a:r>
            <a:r>
              <a:rPr lang="es-ES" dirty="0" smtClean="0">
                <a:latin typeface="Monotype Corsiva" pitchFamily="66" charset="0"/>
              </a:rPr>
              <a:t>. </a:t>
            </a:r>
            <a:endParaRPr lang="bg-BG" dirty="0" smtClean="0">
              <a:latin typeface="Monotype Corsiva" pitchFamily="66" charset="0"/>
            </a:endParaRPr>
          </a:p>
          <a:p>
            <a:endParaRPr lang="bg-BG" dirty="0"/>
          </a:p>
        </p:txBody>
      </p:sp>
      <p:pic>
        <p:nvPicPr>
          <p:cNvPr id="5" name="Content Placeholder 4" descr="Aareschlucht-Berner-Ober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3212976"/>
            <a:ext cx="4855988" cy="2994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Monotype Corsiva" pitchFamily="66" charset="0"/>
              </a:rPr>
              <a:t>3 ¿Desde cuándo se puede caminar por la </a:t>
            </a:r>
            <a:r>
              <a:rPr lang="es-ES" b="1" dirty="0" err="1" smtClean="0">
                <a:latin typeface="Monotype Corsiva" pitchFamily="66" charset="0"/>
              </a:rPr>
              <a:t>Aarechlucht</a:t>
            </a:r>
            <a:r>
              <a:rPr lang="es-ES" b="1" dirty="0" smtClean="0">
                <a:latin typeface="Monotype Corsiva" pitchFamily="66" charset="0"/>
              </a:rPr>
              <a:t>?</a:t>
            </a:r>
            <a:endParaRPr lang="bg-BG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4038600" cy="4434840"/>
          </a:xfrm>
        </p:spPr>
        <p:txBody>
          <a:bodyPr/>
          <a:lstStyle/>
          <a:p>
            <a:r>
              <a:rPr lang="es-ES" dirty="0" smtClean="0">
                <a:latin typeface="Monotype Corsiva" pitchFamily="66" charset="0"/>
              </a:rPr>
              <a:t>Este desfiladero de 1,4 km de longitud fue acondicionado para el público a finales del siglo XIX en el año 1889. </a:t>
            </a:r>
            <a:endParaRPr lang="bg-BG" dirty="0" smtClean="0">
              <a:latin typeface="Monotype Corsiva" pitchFamily="66" charset="0"/>
            </a:endParaRPr>
          </a:p>
          <a:p>
            <a:endParaRPr lang="bg-BG" dirty="0"/>
          </a:p>
        </p:txBody>
      </p:sp>
      <p:pic>
        <p:nvPicPr>
          <p:cNvPr id="5" name="Content Placeholder 4" descr="abschnitt_47254_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479503"/>
            <a:ext cx="3528392" cy="2343073"/>
          </a:xfrm>
        </p:spPr>
      </p:pic>
      <p:pic>
        <p:nvPicPr>
          <p:cNvPr id="6" name="Picture 5" descr="gorges-de-l-aar-suiss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3528392" cy="2630661"/>
          </a:xfrm>
          <a:prstGeom prst="rect">
            <a:avLst/>
          </a:prstGeom>
        </p:spPr>
      </p:pic>
      <p:pic>
        <p:nvPicPr>
          <p:cNvPr id="7" name="Picture 6" descr="AbendGrosseEnge0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3672408" cy="2625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109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Slide 1</vt:lpstr>
      <vt:lpstr>1 ¿Qué es la Aareschlucht y cómo se formó?</vt:lpstr>
      <vt:lpstr>2 ¿Dónde queda la Aareschlucht? </vt:lpstr>
      <vt:lpstr>3 ¿Desde cuándo se puede caminar por la Aarechlucht?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3</cp:revision>
  <dcterms:created xsi:type="dcterms:W3CDTF">2017-03-30T18:40:16Z</dcterms:created>
  <dcterms:modified xsi:type="dcterms:W3CDTF">2017-03-30T19:04:54Z</dcterms:modified>
</cp:coreProperties>
</file>