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2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3" r:id="rId9"/>
    <p:sldId id="265" r:id="rId10"/>
    <p:sldId id="266" r:id="rId11"/>
    <p:sldId id="269" r:id="rId12"/>
    <p:sldId id="267" r:id="rId13"/>
    <p:sldId id="272" r:id="rId14"/>
    <p:sldId id="270" r:id="rId15"/>
    <p:sldId id="261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4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08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36839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9773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054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751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809553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74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5024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95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1339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6714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759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65569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Dĺžka koľajníc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Sofia </a:t>
            </a:r>
            <a:r>
              <a:rPr lang="sk-SK" dirty="0" err="1"/>
              <a:t>Sirotová</a:t>
            </a:r>
            <a:endParaRPr lang="sk-SK" dirty="0"/>
          </a:p>
          <a:p>
            <a:r>
              <a:rPr lang="sk-SK" dirty="0"/>
              <a:t>Kristián </a:t>
            </a:r>
            <a:r>
              <a:rPr lang="sk-SK" dirty="0" err="1"/>
              <a:t>Juríčka</a:t>
            </a:r>
            <a:endParaRPr lang="en-US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09" y="232089"/>
            <a:ext cx="1793936" cy="1246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1153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Ako</a:t>
            </a:r>
            <a:r>
              <a:rPr lang="en-US" sz="2800" b="1" dirty="0"/>
              <a:t>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volá</a:t>
            </a:r>
            <a:r>
              <a:rPr lang="en-US" sz="2800" b="1" dirty="0"/>
              <a:t> </a:t>
            </a:r>
            <a:r>
              <a:rPr lang="en-US" sz="2800" b="1" dirty="0" err="1"/>
              <a:t>rýchlovlak</a:t>
            </a:r>
            <a:r>
              <a:rPr lang="en-US" sz="2800" b="1" dirty="0"/>
              <a:t>, </a:t>
            </a:r>
            <a:r>
              <a:rPr lang="en-US" sz="2800" b="1" dirty="0" err="1"/>
              <a:t>premávajúci</a:t>
            </a:r>
            <a:r>
              <a:rPr lang="en-US" sz="2800" b="1" dirty="0"/>
              <a:t> </a:t>
            </a:r>
            <a:r>
              <a:rPr lang="en-US" sz="2800" b="1" dirty="0" err="1"/>
              <a:t>na</a:t>
            </a:r>
            <a:r>
              <a:rPr lang="en-US" sz="2800" b="1" dirty="0"/>
              <a:t> </a:t>
            </a:r>
            <a:r>
              <a:rPr lang="en-US" sz="2800" b="1" dirty="0" err="1"/>
              <a:t>trati</a:t>
            </a:r>
            <a:r>
              <a:rPr lang="en-US" sz="2800" b="1" dirty="0"/>
              <a:t> </a:t>
            </a:r>
            <a:r>
              <a:rPr lang="en-US" sz="2800" b="1" dirty="0" err="1"/>
              <a:t>železničná</a:t>
            </a:r>
            <a:r>
              <a:rPr lang="en-US" sz="2800" b="1" dirty="0"/>
              <a:t> </a:t>
            </a:r>
            <a:r>
              <a:rPr lang="en-US" sz="2800" b="1" dirty="0" err="1"/>
              <a:t>trať</a:t>
            </a:r>
            <a:r>
              <a:rPr lang="en-US" sz="2800" b="1" dirty="0"/>
              <a:t> Moskva - </a:t>
            </a:r>
            <a:r>
              <a:rPr lang="en-US" sz="2800" b="1" dirty="0" err="1"/>
              <a:t>Petrohrad</a:t>
            </a:r>
            <a:r>
              <a:rPr lang="en-US" sz="2800" b="1" dirty="0"/>
              <a:t>? </a:t>
            </a:r>
            <a:endParaRPr lang="sk-SK" sz="2800" b="1" dirty="0"/>
          </a:p>
          <a:p>
            <a:endParaRPr lang="sk-SK" sz="2800" b="1" dirty="0"/>
          </a:p>
          <a:p>
            <a:r>
              <a:rPr lang="sk-SK" sz="2800" dirty="0" smtClean="0"/>
              <a:t> </a:t>
            </a:r>
            <a:r>
              <a:rPr lang="sk-SK" sz="2800" dirty="0" err="1" smtClean="0"/>
              <a:t>Saspan</a:t>
            </a:r>
            <a:r>
              <a:rPr lang="sk-SK" sz="2800" dirty="0" smtClean="0"/>
              <a:t> </a:t>
            </a:r>
            <a:endParaRPr lang="sk-SK" sz="2800" b="1" dirty="0"/>
          </a:p>
          <a:p>
            <a:endParaRPr lang="sk-SK" sz="2800" b="1" dirty="0"/>
          </a:p>
          <a:p>
            <a:r>
              <a:rPr lang="en-US" sz="2800" b="1" dirty="0" err="1"/>
              <a:t>Akú</a:t>
            </a:r>
            <a:r>
              <a:rPr lang="en-US" sz="2800" b="1" dirty="0"/>
              <a:t> </a:t>
            </a:r>
            <a:r>
              <a:rPr lang="en-US" sz="2800" b="1" dirty="0" err="1"/>
              <a:t>dosahuje</a:t>
            </a:r>
            <a:r>
              <a:rPr lang="en-US" sz="2800" b="1" dirty="0"/>
              <a:t> max. </a:t>
            </a:r>
            <a:r>
              <a:rPr lang="en-US" sz="2800" b="1" dirty="0" err="1" smtClean="0"/>
              <a:t>Rýchlosť</a:t>
            </a:r>
            <a:r>
              <a:rPr lang="en-US" sz="2800" b="1" dirty="0" smtClean="0"/>
              <a:t>?</a:t>
            </a:r>
            <a:endParaRPr lang="pl-PL" sz="2800" b="1" dirty="0" smtClean="0"/>
          </a:p>
          <a:p>
            <a:r>
              <a:rPr lang="sk-SK" sz="2800" dirty="0" smtClean="0"/>
              <a:t>250 km/ha</a:t>
            </a:r>
            <a:endParaRPr lang="pl-PL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513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2800" b="1" dirty="0"/>
              <a:t>Ako sa volá železničná trať železničná trať Moskva - Petrohrad</a:t>
            </a:r>
            <a:r>
              <a:rPr lang="sk-SK" sz="2800" b="1" dirty="0" smtClean="0"/>
              <a:t>?</a:t>
            </a:r>
          </a:p>
          <a:p>
            <a:r>
              <a:rPr lang="sk-SK" sz="2800" dirty="0" err="1" smtClean="0"/>
              <a:t>Nikolajevská</a:t>
            </a:r>
            <a:r>
              <a:rPr lang="sk-SK" sz="2800" dirty="0" smtClean="0"/>
              <a:t> železnice</a:t>
            </a:r>
          </a:p>
          <a:p>
            <a:pPr lvl="0"/>
            <a:endParaRPr lang="en-US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3199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 err="1"/>
              <a:t>Aké</a:t>
            </a:r>
            <a:r>
              <a:rPr lang="en-US" sz="2800" b="1" dirty="0"/>
              <a:t> </a:t>
            </a:r>
            <a:r>
              <a:rPr lang="en-US" sz="2800" b="1" dirty="0" err="1"/>
              <a:t>sú</a:t>
            </a:r>
            <a:r>
              <a:rPr lang="en-US" sz="2800" b="1" dirty="0"/>
              <a:t> </a:t>
            </a:r>
            <a:r>
              <a:rPr lang="en-US" sz="2800" b="1" dirty="0" err="1"/>
              <a:t>priemerné</a:t>
            </a:r>
            <a:r>
              <a:rPr lang="en-US" sz="2800" b="1" dirty="0"/>
              <a:t> </a:t>
            </a:r>
            <a:r>
              <a:rPr lang="en-US" sz="2800" b="1" dirty="0" err="1"/>
              <a:t>teploty</a:t>
            </a:r>
            <a:r>
              <a:rPr lang="en-US" sz="2800" b="1" dirty="0"/>
              <a:t> </a:t>
            </a:r>
            <a:r>
              <a:rPr lang="en-US" sz="2800" b="1" dirty="0" err="1"/>
              <a:t>Petrohrade</a:t>
            </a:r>
            <a:r>
              <a:rPr lang="en-US" sz="2800" b="1" dirty="0"/>
              <a:t> a </a:t>
            </a:r>
            <a:r>
              <a:rPr lang="en-US" sz="2800" b="1" dirty="0" err="1"/>
              <a:t>Moskve</a:t>
            </a:r>
            <a:r>
              <a:rPr lang="en-US" sz="2800" b="1" dirty="0"/>
              <a:t> v </a:t>
            </a:r>
            <a:r>
              <a:rPr lang="en-US" sz="2800" b="1" dirty="0" err="1"/>
              <a:t>lete</a:t>
            </a:r>
            <a:r>
              <a:rPr lang="en-US" sz="2800" b="1" dirty="0"/>
              <a:t>?</a:t>
            </a:r>
            <a:endParaRPr lang="sk-SK" sz="2800" b="1" dirty="0"/>
          </a:p>
          <a:p>
            <a:endParaRPr lang="sk-SK" sz="2800" b="1" dirty="0"/>
          </a:p>
          <a:p>
            <a:r>
              <a:rPr lang="sk-SK" sz="2800" dirty="0" smtClean="0"/>
              <a:t>V Moskve 24-27°C a v Petrohrade 20-23°</a:t>
            </a:r>
            <a:endParaRPr lang="sk-SK" sz="2800" b="1" dirty="0"/>
          </a:p>
          <a:p>
            <a:endParaRPr lang="sk-SK" sz="2800" b="1" dirty="0"/>
          </a:p>
          <a:p>
            <a:pPr lvl="0"/>
            <a:r>
              <a:rPr lang="sk-SK" sz="2800" b="1" dirty="0"/>
              <a:t>Aké sú priemerné teploty v Petrohrade  a Moskve v zime?</a:t>
            </a:r>
            <a:endParaRPr lang="en-US" sz="2800" b="1" dirty="0"/>
          </a:p>
          <a:p>
            <a:r>
              <a:rPr lang="sk-SK" sz="2800" dirty="0" smtClean="0"/>
              <a:t>V Moskve okolo -10°C a v Petrohrade  okolo-4°C.</a:t>
            </a:r>
          </a:p>
          <a:p>
            <a:r>
              <a:rPr lang="sk-SK" sz="2800" dirty="0" smtClean="0"/>
              <a:t> </a:t>
            </a:r>
          </a:p>
          <a:p>
            <a:endParaRPr lang="pl-PL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2751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20ABF0-889D-4EEA-8E90-CCCCD4B1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130A4717-1DE0-4B7E-9426-C639A88C2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b="1" dirty="0"/>
              <a:t>Ako vypočítam o koľko sa zväčší dĺžka koľajníc pri zohrievaní? </a:t>
            </a:r>
          </a:p>
          <a:p>
            <a:endParaRPr lang="sk-SK" sz="2800" b="1" dirty="0"/>
          </a:p>
          <a:p>
            <a:endParaRPr lang="sk-SK" sz="2800" b="1" dirty="0"/>
          </a:p>
          <a:p>
            <a:endParaRPr lang="sk-SK" sz="2800" b="1" dirty="0"/>
          </a:p>
          <a:p>
            <a:r>
              <a:rPr lang="sk-SK" sz="2800" b="1" dirty="0"/>
              <a:t>Čo na to potrebujem vedieť?</a:t>
            </a:r>
          </a:p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0B24BCF-4371-4E1D-8422-6B2E797BF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08653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8432649" cy="596023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sk-SK" sz="2800" b="1" cap="none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Výpočet:</a:t>
            </a:r>
            <a:endParaRPr lang="en-US" sz="2800" b="1" cap="none" spc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51678" y="1209675"/>
            <a:ext cx="10178322" cy="5372100"/>
          </a:xfrm>
        </p:spPr>
        <p:txBody>
          <a:bodyPr>
            <a:normAutofit/>
          </a:bodyPr>
          <a:lstStyle/>
          <a:p>
            <a:pPr lvl="0"/>
            <a:endParaRPr lang="en-US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02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tvrdenie: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18573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b="1" dirty="0"/>
              <a:t>„Dĺžka koľajníc z Moskvy do Petrohradu</a:t>
            </a:r>
          </a:p>
          <a:p>
            <a:pPr marL="0" indent="0" algn="ctr">
              <a:buNone/>
            </a:pPr>
            <a:r>
              <a:rPr lang="sk-SK" sz="2800" b="1" dirty="0"/>
              <a:t> je </a:t>
            </a:r>
            <a:r>
              <a:rPr lang="en-US" sz="2800" b="1" dirty="0"/>
              <a:t>640 km v </a:t>
            </a:r>
            <a:r>
              <a:rPr lang="en-US" sz="2800" b="1" dirty="0" err="1"/>
              <a:t>priemere</a:t>
            </a:r>
            <a:r>
              <a:rPr lang="en-US" sz="2800" b="1" dirty="0"/>
              <a:t>, </a:t>
            </a:r>
            <a:endParaRPr lang="sk-SK" sz="2800" b="1" dirty="0"/>
          </a:p>
          <a:p>
            <a:pPr marL="0" indent="0" algn="ctr">
              <a:buNone/>
            </a:pPr>
            <a:r>
              <a:rPr lang="en-US" sz="2800" b="1" dirty="0"/>
              <a:t>v </a:t>
            </a:r>
            <a:r>
              <a:rPr lang="en-US" sz="2800" b="1" dirty="0" err="1"/>
              <a:t>lete</a:t>
            </a:r>
            <a:r>
              <a:rPr lang="en-US" sz="2800" b="1" dirty="0"/>
              <a:t> je to o 300 </a:t>
            </a:r>
            <a:r>
              <a:rPr lang="en-US" sz="2800" b="1" dirty="0" err="1"/>
              <a:t>metrov</a:t>
            </a:r>
            <a:r>
              <a:rPr lang="en-US" sz="2800" b="1" dirty="0"/>
              <a:t> </a:t>
            </a:r>
            <a:r>
              <a:rPr lang="en-US" sz="2800" b="1" dirty="0" err="1"/>
              <a:t>viac</a:t>
            </a:r>
            <a:r>
              <a:rPr lang="en-US" sz="2800" b="1" dirty="0"/>
              <a:t> </a:t>
            </a:r>
            <a:r>
              <a:rPr lang="en-US" sz="2800" b="1" dirty="0" err="1"/>
              <a:t>ako</a:t>
            </a:r>
            <a:r>
              <a:rPr lang="en-US" sz="2800" b="1" dirty="0"/>
              <a:t> v </a:t>
            </a:r>
            <a:r>
              <a:rPr lang="en-US" sz="2800" b="1" dirty="0" err="1"/>
              <a:t>zime</a:t>
            </a:r>
            <a:r>
              <a:rPr lang="en-US" sz="2800" b="1" dirty="0"/>
              <a:t>.</a:t>
            </a:r>
            <a:r>
              <a:rPr lang="sk-SK" sz="2800" b="1" dirty="0"/>
              <a:t>“</a:t>
            </a:r>
          </a:p>
          <a:p>
            <a:pPr marL="0" indent="0">
              <a:buNone/>
            </a:pPr>
            <a:endParaRPr lang="sk-SK" sz="2800" b="1" dirty="0"/>
          </a:p>
          <a:p>
            <a:pPr marL="0" indent="0">
              <a:buNone/>
            </a:pPr>
            <a:endParaRPr lang="sk-SK" sz="2800" b="1" dirty="0"/>
          </a:p>
          <a:p>
            <a:pPr marL="0" indent="0">
              <a:buNone/>
            </a:pPr>
            <a:endParaRPr lang="pl-PL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xmlns="" id="{113D5622-62BE-4EC3-BD74-8DC40CCCF2A6}"/>
              </a:ext>
            </a:extLst>
          </p:cNvPr>
          <p:cNvSpPr txBox="1">
            <a:spLocks/>
          </p:cNvSpPr>
          <p:nvPr/>
        </p:nvSpPr>
        <p:spPr>
          <a:xfrm>
            <a:off x="1251678" y="482103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k-SK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pravda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07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xmlns="" id="{47911CB9-AD70-4777-B559-8170EB4C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/>
            </a:r>
            <a:br>
              <a:rPr lang="sk-SK" dirty="0"/>
            </a:br>
            <a:r>
              <a:rPr lang="sk-SK" dirty="0"/>
              <a:t>Ďakujeme za pozornosť</a:t>
            </a:r>
          </a:p>
        </p:txBody>
      </p:sp>
      <p:pic>
        <p:nvPicPr>
          <p:cNvPr id="15" name="Zástupný objekt pre obsah 14">
            <a:extLst>
              <a:ext uri="{FF2B5EF4-FFF2-40B4-BE49-F238E27FC236}">
                <a16:creationId xmlns:a16="http://schemas.microsoft.com/office/drawing/2014/main" xmlns="" id="{40B8D91E-8BF2-4F72-B9C7-875F249AD80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0759333">
            <a:off x="1661317" y="2495553"/>
            <a:ext cx="3848100" cy="3848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" name="Zástupný objekt pre obsah 16">
            <a:extLst>
              <a:ext uri="{FF2B5EF4-FFF2-40B4-BE49-F238E27FC236}">
                <a16:creationId xmlns:a16="http://schemas.microsoft.com/office/drawing/2014/main" xmlns="" id="{12116559-FE7E-429A-AA95-58E02BA8B94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12878" t="17172"/>
          <a:stretch/>
        </p:blipFill>
        <p:spPr>
          <a:xfrm rot="907830">
            <a:off x="6706049" y="2442595"/>
            <a:ext cx="4047581" cy="38480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80068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Výskumná otázka: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65007" y="2286001"/>
            <a:ext cx="10736132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Na </a:t>
            </a:r>
            <a:r>
              <a:rPr lang="en-US" sz="2800" dirty="0" err="1"/>
              <a:t>otázku</a:t>
            </a:r>
            <a:r>
              <a:rPr lang="sk-SK" sz="2800" dirty="0"/>
              <a:t>:</a:t>
            </a:r>
            <a:r>
              <a:rPr lang="en-US" sz="2800" dirty="0"/>
              <a:t> </a:t>
            </a:r>
            <a:endParaRPr lang="sk-SK" sz="2800" dirty="0"/>
          </a:p>
          <a:p>
            <a:pPr marL="0" indent="0">
              <a:buNone/>
            </a:pPr>
            <a:r>
              <a:rPr lang="en-US" sz="2800" dirty="0"/>
              <a:t>"</a:t>
            </a:r>
            <a:r>
              <a:rPr lang="en-US" sz="2800" dirty="0" err="1"/>
              <a:t>Aká</a:t>
            </a:r>
            <a:r>
              <a:rPr lang="en-US" sz="2800" dirty="0"/>
              <a:t> je </a:t>
            </a:r>
            <a:r>
              <a:rPr lang="en-US" sz="2800" dirty="0" err="1"/>
              <a:t>dĺžka</a:t>
            </a:r>
            <a:r>
              <a:rPr lang="en-US" sz="2800" dirty="0"/>
              <a:t> </a:t>
            </a:r>
            <a:r>
              <a:rPr lang="en-US" sz="2800" dirty="0" err="1"/>
              <a:t>koľajníc</a:t>
            </a:r>
            <a:r>
              <a:rPr lang="en-US" sz="2800" dirty="0"/>
              <a:t> z </a:t>
            </a:r>
            <a:r>
              <a:rPr lang="en-US" sz="2800" dirty="0" err="1"/>
              <a:t>Moskvy</a:t>
            </a:r>
            <a:r>
              <a:rPr lang="en-US" sz="2800" dirty="0"/>
              <a:t> do </a:t>
            </a:r>
            <a:r>
              <a:rPr lang="en-US" sz="2800" dirty="0" err="1"/>
              <a:t>Petrohradu</a:t>
            </a:r>
            <a:r>
              <a:rPr lang="en-US" sz="2800" dirty="0"/>
              <a:t>?" </a:t>
            </a:r>
            <a:endParaRPr lang="sk-SK" sz="2800" dirty="0"/>
          </a:p>
          <a:p>
            <a:pPr marL="0" indent="0">
              <a:buNone/>
            </a:pPr>
            <a:r>
              <a:rPr lang="sk-SK" sz="2800" dirty="0"/>
              <a:t>   </a:t>
            </a:r>
            <a:r>
              <a:rPr lang="en-US" sz="2800" dirty="0" err="1"/>
              <a:t>ktosi</a:t>
            </a:r>
            <a:r>
              <a:rPr lang="en-US" sz="2800" dirty="0"/>
              <a:t> </a:t>
            </a:r>
            <a:r>
              <a:rPr lang="en-US" sz="2800" dirty="0" err="1"/>
              <a:t>odpovedal</a:t>
            </a:r>
            <a:r>
              <a:rPr lang="en-US" sz="2800" dirty="0"/>
              <a:t>: </a:t>
            </a:r>
            <a:endParaRPr lang="sk-SK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r>
              <a:rPr lang="sk-SK" sz="2800" b="1" dirty="0"/>
              <a:t>„</a:t>
            </a:r>
            <a:r>
              <a:rPr lang="en-US" sz="2800" b="1" dirty="0"/>
              <a:t>640 km v </a:t>
            </a:r>
            <a:r>
              <a:rPr lang="en-US" sz="2800" b="1" dirty="0" err="1"/>
              <a:t>priemere</a:t>
            </a:r>
            <a:r>
              <a:rPr lang="en-US" sz="2800" b="1" dirty="0"/>
              <a:t>, v </a:t>
            </a:r>
            <a:r>
              <a:rPr lang="en-US" sz="2800" b="1" dirty="0" err="1"/>
              <a:t>lete</a:t>
            </a:r>
            <a:r>
              <a:rPr lang="en-US" sz="2800" b="1" dirty="0"/>
              <a:t> je to o 300 </a:t>
            </a:r>
            <a:r>
              <a:rPr lang="en-US" sz="2800" b="1" dirty="0" err="1"/>
              <a:t>metrov</a:t>
            </a:r>
            <a:r>
              <a:rPr lang="en-US" sz="2800" b="1" dirty="0"/>
              <a:t> </a:t>
            </a:r>
            <a:r>
              <a:rPr lang="en-US" sz="2800" b="1" dirty="0" err="1"/>
              <a:t>viac</a:t>
            </a:r>
            <a:r>
              <a:rPr lang="en-US" sz="2800" b="1" dirty="0"/>
              <a:t> </a:t>
            </a:r>
            <a:r>
              <a:rPr lang="en-US" sz="2800" b="1" dirty="0" err="1"/>
              <a:t>ako</a:t>
            </a:r>
            <a:r>
              <a:rPr lang="en-US" sz="2800" b="1" dirty="0"/>
              <a:t> v </a:t>
            </a:r>
            <a:r>
              <a:rPr lang="en-US" sz="2800" b="1" dirty="0" err="1"/>
              <a:t>zime</a:t>
            </a:r>
            <a:r>
              <a:rPr lang="en-US" sz="2800" b="1" dirty="0"/>
              <a:t>.</a:t>
            </a:r>
            <a:r>
              <a:rPr lang="sk-SK" sz="2800" b="1" dirty="0"/>
              <a:t>“</a:t>
            </a:r>
          </a:p>
          <a:p>
            <a:pPr marL="0" indent="0">
              <a:buNone/>
            </a:pPr>
            <a:endParaRPr lang="pl-PL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663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 TO PRAVDA ALEBO LOŽ?</a:t>
            </a:r>
            <a:br>
              <a:rPr lang="pl-PL" dirty="0"/>
            </a:br>
            <a:endParaRPr lang="en-US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4000" dirty="0"/>
              <a:t>experiment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3290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pomôcky: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zapalovač,</a:t>
            </a:r>
          </a:p>
          <a:p>
            <a:r>
              <a:rPr lang="pl-PL" sz="2800" b="1" dirty="0"/>
              <a:t>liehový kahan,</a:t>
            </a:r>
          </a:p>
          <a:p>
            <a:r>
              <a:rPr lang="pl-PL" sz="2800" b="1" dirty="0"/>
              <a:t>kovová obruč s kovovou guľôčkou 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xmlns="" id="{299C9F87-EBDC-4487-8E6D-74B593B4D8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/>
              <a:t>(Vložte </a:t>
            </a:r>
            <a:r>
              <a:rPr lang="sk-SK" dirty="0" err="1"/>
              <a:t>foto</a:t>
            </a:r>
            <a:r>
              <a:rPr lang="sk-SK" dirty="0"/>
              <a:t> pomôcok)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748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Postup: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38599"/>
          </a:xfrm>
        </p:spPr>
        <p:txBody>
          <a:bodyPr>
            <a:normAutofit/>
          </a:bodyPr>
          <a:lstStyle/>
          <a:p>
            <a:r>
              <a:rPr lang="pl-PL" sz="2800" b="1" dirty="0"/>
              <a:t>Pozorujeme, či kovová guľočka prejde cez kovovú obruč pri izbovej teplote.</a:t>
            </a:r>
          </a:p>
          <a:p>
            <a:r>
              <a:rPr lang="pl-PL" sz="2800" b="1" dirty="0"/>
              <a:t>Zapáľme liehový kahan.</a:t>
            </a:r>
          </a:p>
          <a:p>
            <a:r>
              <a:rPr lang="pl-PL" sz="2800" b="1" dirty="0"/>
              <a:t>Ohrievajme kovovú guľôčku nad plameňom kahana.</a:t>
            </a:r>
          </a:p>
          <a:p>
            <a:r>
              <a:rPr lang="sk-SK" sz="2800" b="1" dirty="0"/>
              <a:t>Pozorujeme, či zohriata kovová </a:t>
            </a:r>
            <a:r>
              <a:rPr lang="pl-PL" sz="2800" b="1" dirty="0"/>
              <a:t>guľočka prejde cez kovovú obruč s izbovou teplotou.</a:t>
            </a:r>
            <a:endParaRPr lang="sk-SK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86529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video: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057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Záver:</a:t>
            </a:r>
            <a:endParaRPr lang="en-US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800" b="1" dirty="0"/>
              <a:t>Kovová guľôčka cez kovovú obruč neprejde. </a:t>
            </a:r>
          </a:p>
          <a:p>
            <a:pPr marL="0" indent="0" algn="ctr">
              <a:buNone/>
            </a:pPr>
            <a:r>
              <a:rPr lang="pl-PL" sz="2800" b="1" dirty="0"/>
              <a:t>Kovová guľôčka pri ohrievaní zväčšila svôj objem.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1"/>
                </a:solidFill>
              </a:rPr>
              <a:t>Pevné látky a telesá PRI ZOHRIEVANÍ </a:t>
            </a:r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1"/>
                </a:solidFill>
              </a:rPr>
              <a:t>svoj objem a svoju dĺžku ZVÄČŠUJÚ.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3104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Odpovede na otázky:</a:t>
            </a:r>
            <a:endParaRPr lang="en-US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9469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Akú</a:t>
            </a:r>
            <a:r>
              <a:rPr lang="en-US" sz="2800" b="1" dirty="0"/>
              <a:t> </a:t>
            </a:r>
            <a:r>
              <a:rPr lang="en-US" sz="2800" b="1" dirty="0" err="1"/>
              <a:t>má</a:t>
            </a:r>
            <a:r>
              <a:rPr lang="en-US" sz="2800" b="1" dirty="0"/>
              <a:t> </a:t>
            </a:r>
            <a:r>
              <a:rPr lang="en-US" sz="2800" b="1" dirty="0" err="1"/>
              <a:t>vzdialenosť</a:t>
            </a:r>
            <a:r>
              <a:rPr lang="en-US" sz="2800" b="1" dirty="0"/>
              <a:t> </a:t>
            </a:r>
            <a:r>
              <a:rPr lang="en-US" sz="2800" b="1" dirty="0" err="1"/>
              <a:t>železničná</a:t>
            </a:r>
            <a:r>
              <a:rPr lang="en-US" sz="2800" b="1" dirty="0"/>
              <a:t> </a:t>
            </a:r>
            <a:r>
              <a:rPr lang="en-US" sz="2800" b="1" dirty="0" err="1"/>
              <a:t>trať</a:t>
            </a:r>
            <a:r>
              <a:rPr lang="en-US" sz="2800" b="1" dirty="0"/>
              <a:t> Moskva - </a:t>
            </a:r>
            <a:r>
              <a:rPr lang="en-US" sz="2800" b="1" dirty="0" err="1"/>
              <a:t>Petrohrad</a:t>
            </a:r>
            <a:r>
              <a:rPr lang="en-US" sz="2800" b="1" dirty="0"/>
              <a:t>? </a:t>
            </a:r>
            <a:endParaRPr lang="sk-SK" sz="2800" b="1" dirty="0" smtClean="0"/>
          </a:p>
          <a:p>
            <a:r>
              <a:rPr lang="sk-SK" sz="2800" dirty="0" smtClean="0"/>
              <a:t>650km v lete            649,7km v zime</a:t>
            </a:r>
            <a:endParaRPr lang="pl-PL" sz="28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2236" y="96819"/>
            <a:ext cx="1800000" cy="1250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7449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TM10001106[[fn=Odznak]]</Template>
  <TotalTime>268</TotalTime>
  <Words>236</Words>
  <Application>Microsoft Office PowerPoint</Application>
  <PresentationFormat>Vlastná</PresentationFormat>
  <Paragraphs>59</Paragraphs>
  <Slides>16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17" baseType="lpstr">
      <vt:lpstr>Badge</vt:lpstr>
      <vt:lpstr>Dĺžka koľajníc</vt:lpstr>
      <vt:lpstr>Výskumná otázka:</vt:lpstr>
      <vt:lpstr>JE TO PRAVDA ALEBO LOŽ? </vt:lpstr>
      <vt:lpstr>pomôcky:</vt:lpstr>
      <vt:lpstr>Postup:</vt:lpstr>
      <vt:lpstr>video:</vt:lpstr>
      <vt:lpstr>Záver:</vt:lpstr>
      <vt:lpstr>Odpovede na otázky:</vt:lpstr>
      <vt:lpstr>Snímka 9</vt:lpstr>
      <vt:lpstr>Snímka 10</vt:lpstr>
      <vt:lpstr>Snímka 11</vt:lpstr>
      <vt:lpstr>Snímka 12</vt:lpstr>
      <vt:lpstr>Snímka 13</vt:lpstr>
      <vt:lpstr>Výpočet:</vt:lpstr>
      <vt:lpstr>tvrdenie:</vt:lpstr>
      <vt:lpstr> Ďakujeme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Dĺžka koľajníc</dc:title>
  <dc:creator>Windows User</dc:creator>
  <cp:lastModifiedBy>AMD</cp:lastModifiedBy>
  <cp:revision>18</cp:revision>
  <dcterms:created xsi:type="dcterms:W3CDTF">2022-01-14T10:53:20Z</dcterms:created>
  <dcterms:modified xsi:type="dcterms:W3CDTF">2022-06-03T19:25:42Z</dcterms:modified>
</cp:coreProperties>
</file>