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52A0-2374-4F10-8C5B-B715226E7786}" type="datetimeFigureOut">
              <a:rPr lang="it-IT" smtClean="0"/>
              <a:t>17/01/2019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A8F0-BDA8-484F-8C8B-B2B47837C1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24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52A0-2374-4F10-8C5B-B715226E7786}" type="datetimeFigureOut">
              <a:rPr lang="it-IT" smtClean="0"/>
              <a:t>17/01/2019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A8F0-BDA8-484F-8C8B-B2B47837C1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706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52A0-2374-4F10-8C5B-B715226E7786}" type="datetimeFigureOut">
              <a:rPr lang="it-IT" smtClean="0"/>
              <a:t>17/01/2019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A8F0-BDA8-484F-8C8B-B2B47837C1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02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52A0-2374-4F10-8C5B-B715226E7786}" type="datetimeFigureOut">
              <a:rPr lang="it-IT" smtClean="0"/>
              <a:t>17/01/2019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A8F0-BDA8-484F-8C8B-B2B47837C1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498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52A0-2374-4F10-8C5B-B715226E7786}" type="datetimeFigureOut">
              <a:rPr lang="it-IT" smtClean="0"/>
              <a:t>17/01/2019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A8F0-BDA8-484F-8C8B-B2B47837C1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18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52A0-2374-4F10-8C5B-B715226E7786}" type="datetimeFigureOut">
              <a:rPr lang="it-IT" smtClean="0"/>
              <a:t>17/01/2019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A8F0-BDA8-484F-8C8B-B2B47837C1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15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52A0-2374-4F10-8C5B-B715226E7786}" type="datetimeFigureOut">
              <a:rPr lang="it-IT" smtClean="0"/>
              <a:t>17/01/2019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A8F0-BDA8-484F-8C8B-B2B47837C1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05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52A0-2374-4F10-8C5B-B715226E7786}" type="datetimeFigureOut">
              <a:rPr lang="it-IT" smtClean="0"/>
              <a:t>17/01/2019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A8F0-BDA8-484F-8C8B-B2B47837C1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68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52A0-2374-4F10-8C5B-B715226E7786}" type="datetimeFigureOut">
              <a:rPr lang="it-IT" smtClean="0"/>
              <a:t>17/01/2019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A8F0-BDA8-484F-8C8B-B2B47837C1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10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52A0-2374-4F10-8C5B-B715226E7786}" type="datetimeFigureOut">
              <a:rPr lang="it-IT" smtClean="0"/>
              <a:t>17/01/2019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A8F0-BDA8-484F-8C8B-B2B47837C1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74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52A0-2374-4F10-8C5B-B715226E7786}" type="datetimeFigureOut">
              <a:rPr lang="it-IT" smtClean="0"/>
              <a:t>17/01/2019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A8F0-BDA8-484F-8C8B-B2B47837C1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27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852A0-2374-4F10-8C5B-B715226E7786}" type="datetimeFigureOut">
              <a:rPr lang="it-IT" smtClean="0"/>
              <a:t>17/01/2019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3A8F0-BDA8-484F-8C8B-B2B47837C1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39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goo.gl/images/Ss5RP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goo.gl/images/d78j7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Sac_%C3%A0_do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wikipedia.org/wiki/Globe_terrestr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fdt-retrait&#233;s.fr/Le-tourisme-a-l-age-de-la-retrait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Les%20cueilleurs%20d'olives%20(mi%20nov%2089)%20de%20Vincent%20Van%20Gog" TargetMode="External"/><Relationship Id="rId2" Type="http://schemas.openxmlformats.org/officeDocument/2006/relationships/hyperlink" Target="https://www.thinglink.com/scene/98159011081643622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images/4EQ2Si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images/SJVmE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hyperlink" Target="https://goo.gl/images/tvj9F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images/eZvxdv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31964" y="545588"/>
            <a:ext cx="9144000" cy="23876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it-IT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Touristes</a:t>
            </a:r>
            <a:r>
              <a:rPr lang="it-IT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en </a:t>
            </a:r>
            <a:r>
              <a:rPr lang="it-IT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vrac</a:t>
            </a:r>
            <a:r>
              <a:rPr lang="it-IT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err="1" smtClean="0"/>
              <a:t>Excapade</a:t>
            </a:r>
            <a:r>
              <a:rPr lang="it-IT" dirty="0" smtClean="0"/>
              <a:t> </a:t>
            </a:r>
            <a:r>
              <a:rPr lang="it-IT" dirty="0" err="1" smtClean="0"/>
              <a:t>lexique</a:t>
            </a:r>
            <a:r>
              <a:rPr lang="it-IT" dirty="0" smtClean="0"/>
              <a:t> </a:t>
            </a:r>
          </a:p>
          <a:p>
            <a:r>
              <a:rPr lang="it-IT" b="1" dirty="0" err="1" smtClean="0"/>
              <a:t>Nouveaux</a:t>
            </a:r>
            <a:r>
              <a:rPr lang="it-IT" b="1" dirty="0" smtClean="0"/>
              <a:t> </a:t>
            </a:r>
            <a:r>
              <a:rPr lang="it-IT" b="1" dirty="0" err="1" smtClean="0"/>
              <a:t>carnets</a:t>
            </a:r>
            <a:r>
              <a:rPr lang="it-IT" b="1" dirty="0" smtClean="0"/>
              <a:t> de </a:t>
            </a:r>
            <a:r>
              <a:rPr lang="it-IT" b="1" dirty="0" err="1" smtClean="0"/>
              <a:t>voyage</a:t>
            </a:r>
            <a:r>
              <a:rPr lang="it-IT" dirty="0" smtClean="0"/>
              <a:t>, page 91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1616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Les</a:t>
            </a:r>
            <a:r>
              <a:rPr lang="it-IT" dirty="0" smtClean="0"/>
              <a:t> </a:t>
            </a:r>
            <a:r>
              <a:rPr lang="it-IT" dirty="0" err="1" smtClean="0"/>
              <a:t>chercheurs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it-IT" dirty="0" err="1" smtClean="0"/>
              <a:t>Aiment</a:t>
            </a:r>
            <a:r>
              <a:rPr lang="it-IT" dirty="0" smtClean="0"/>
              <a:t> la </a:t>
            </a:r>
            <a:r>
              <a:rPr lang="it-IT" dirty="0" err="1" smtClean="0"/>
              <a:t>biodiversité</a:t>
            </a:r>
            <a:r>
              <a:rPr lang="it-IT" dirty="0" smtClean="0"/>
              <a:t> et </a:t>
            </a:r>
            <a:r>
              <a:rPr lang="it-IT" dirty="0" err="1" smtClean="0"/>
              <a:t>découvrir</a:t>
            </a:r>
            <a:r>
              <a:rPr lang="it-IT" dirty="0" smtClean="0"/>
              <a:t> l’impact </a:t>
            </a:r>
            <a:r>
              <a:rPr lang="it-IT" dirty="0" err="1" smtClean="0"/>
              <a:t>des</a:t>
            </a:r>
            <a:r>
              <a:rPr lang="it-IT" dirty="0" smtClean="0"/>
              <a:t> </a:t>
            </a:r>
            <a:r>
              <a:rPr lang="it-IT" dirty="0" err="1" smtClean="0"/>
              <a:t>différentes</a:t>
            </a:r>
            <a:r>
              <a:rPr lang="it-IT" dirty="0" smtClean="0"/>
              <a:t> </a:t>
            </a:r>
            <a:r>
              <a:rPr lang="it-IT" dirty="0" err="1" smtClean="0"/>
              <a:t>formes</a:t>
            </a:r>
            <a:r>
              <a:rPr lang="it-IT" dirty="0" smtClean="0"/>
              <a:t> de vie </a:t>
            </a:r>
            <a:r>
              <a:rPr lang="it-IT" dirty="0" err="1" smtClean="0"/>
              <a:t>sur</a:t>
            </a:r>
            <a:r>
              <a:rPr lang="it-IT" dirty="0" smtClean="0"/>
              <a:t> l’</a:t>
            </a:r>
            <a:r>
              <a:rPr lang="it-IT" dirty="0" err="1" smtClean="0"/>
              <a:t>environnement</a:t>
            </a:r>
            <a:r>
              <a:rPr lang="it-IT" dirty="0"/>
              <a:t> </a:t>
            </a:r>
            <a:r>
              <a:rPr lang="it-IT" dirty="0" smtClean="0"/>
              <a:t>et </a:t>
            </a:r>
            <a:r>
              <a:rPr lang="it-IT" dirty="0" err="1" smtClean="0"/>
              <a:t>sur</a:t>
            </a:r>
            <a:r>
              <a:rPr lang="it-IT" dirty="0" smtClean="0"/>
              <a:t> </a:t>
            </a:r>
            <a:r>
              <a:rPr lang="fr-FR" dirty="0" smtClean="0"/>
              <a:t>les </a:t>
            </a:r>
            <a:r>
              <a:rPr lang="fr-FR" dirty="0"/>
              <a:t>espèces animales et </a:t>
            </a:r>
            <a:r>
              <a:rPr lang="fr-FR" dirty="0" smtClean="0"/>
              <a:t>végétales.</a:t>
            </a:r>
            <a:r>
              <a:rPr lang="it-IT" dirty="0"/>
              <a:t> </a:t>
            </a:r>
            <a:r>
              <a:rPr lang="it-IT" dirty="0">
                <a:hlinkClick r:id="rId2"/>
              </a:rPr>
              <a:t>https://goo.gl/images/Ss5RPi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917" y="3073321"/>
            <a:ext cx="3779520" cy="273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9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Les</a:t>
            </a:r>
            <a:r>
              <a:rPr lang="it-IT" dirty="0" smtClean="0"/>
              <a:t> </a:t>
            </a:r>
            <a:r>
              <a:rPr lang="it-IT" dirty="0" err="1" smtClean="0"/>
              <a:t>résistants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it-IT" dirty="0" err="1" smtClean="0"/>
              <a:t>Grimpent</a:t>
            </a:r>
            <a:r>
              <a:rPr lang="it-IT" dirty="0" smtClean="0"/>
              <a:t> </a:t>
            </a:r>
            <a:r>
              <a:rPr lang="it-IT" dirty="0" err="1" smtClean="0"/>
              <a:t>les</a:t>
            </a:r>
            <a:r>
              <a:rPr lang="it-IT" dirty="0" smtClean="0"/>
              <a:t> </a:t>
            </a:r>
            <a:r>
              <a:rPr lang="it-IT" dirty="0" err="1" smtClean="0"/>
              <a:t>cols</a:t>
            </a:r>
            <a:r>
              <a:rPr lang="it-IT" dirty="0" smtClean="0"/>
              <a:t> à </a:t>
            </a:r>
            <a:r>
              <a:rPr lang="it-IT" dirty="0" err="1" smtClean="0"/>
              <a:t>vélo</a:t>
            </a:r>
            <a:endParaRPr lang="it-IT" dirty="0"/>
          </a:p>
          <a:p>
            <a:r>
              <a:rPr lang="it-IT" dirty="0" smtClean="0"/>
              <a:t>Il </a:t>
            </a:r>
            <a:r>
              <a:rPr lang="it-IT" dirty="0" err="1" smtClean="0"/>
              <a:t>sont</a:t>
            </a:r>
            <a:r>
              <a:rPr lang="it-IT" dirty="0" smtClean="0"/>
              <a:t> </a:t>
            </a:r>
            <a:r>
              <a:rPr lang="it-IT" dirty="0" err="1" smtClean="0"/>
              <a:t>passionnés</a:t>
            </a:r>
            <a:r>
              <a:rPr lang="it-IT" dirty="0" smtClean="0"/>
              <a:t>  par </a:t>
            </a:r>
            <a:r>
              <a:rPr lang="it-IT" dirty="0" err="1" smtClean="0"/>
              <a:t>les</a:t>
            </a:r>
            <a:r>
              <a:rPr lang="it-IT" dirty="0" smtClean="0"/>
              <a:t> </a:t>
            </a:r>
            <a:r>
              <a:rPr lang="it-IT" dirty="0" err="1" smtClean="0"/>
              <a:t>pentes</a:t>
            </a:r>
            <a:r>
              <a:rPr lang="it-IT" dirty="0" smtClean="0"/>
              <a:t> et </a:t>
            </a:r>
            <a:r>
              <a:rPr lang="it-IT" dirty="0" err="1" smtClean="0"/>
              <a:t>préparent</a:t>
            </a:r>
            <a:r>
              <a:rPr lang="it-IT" dirty="0" smtClean="0"/>
              <a:t> l’</a:t>
            </a:r>
            <a:r>
              <a:rPr lang="it-IT" dirty="0" err="1" smtClean="0"/>
              <a:t>ascension</a:t>
            </a:r>
            <a:r>
              <a:rPr lang="it-IT" dirty="0"/>
              <a:t> </a:t>
            </a:r>
            <a:r>
              <a:rPr lang="it-IT" dirty="0" smtClean="0"/>
              <a:t>à </a:t>
            </a:r>
            <a:r>
              <a:rPr lang="it-IT" dirty="0" err="1" smtClean="0"/>
              <a:t>travers</a:t>
            </a:r>
            <a:r>
              <a:rPr lang="it-IT" dirty="0" smtClean="0"/>
              <a:t> </a:t>
            </a:r>
            <a:r>
              <a:rPr lang="it-IT" dirty="0" err="1" smtClean="0"/>
              <a:t>leur</a:t>
            </a:r>
            <a:r>
              <a:rPr lang="it-IT" dirty="0" smtClean="0"/>
              <a:t> </a:t>
            </a:r>
            <a:r>
              <a:rPr lang="fr-FR" dirty="0" smtClean="0"/>
              <a:t>équipement </a:t>
            </a:r>
            <a:r>
              <a:rPr lang="fr-FR" dirty="0"/>
              <a:t>et </a:t>
            </a:r>
            <a:r>
              <a:rPr lang="fr-FR" dirty="0" smtClean="0"/>
              <a:t>alimentation pour</a:t>
            </a:r>
            <a:r>
              <a:rPr lang="fr-FR" dirty="0"/>
              <a:t> bien gérer </a:t>
            </a:r>
            <a:r>
              <a:rPr lang="fr-FR" dirty="0" smtClean="0"/>
              <a:t>la montée.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052" y="3223834"/>
            <a:ext cx="19812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89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Les</a:t>
            </a:r>
            <a:r>
              <a:rPr lang="it-IT" dirty="0" smtClean="0"/>
              <a:t> bikers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it-IT" dirty="0" err="1" smtClean="0"/>
              <a:t>Aiment</a:t>
            </a:r>
            <a:r>
              <a:rPr lang="it-IT" dirty="0" smtClean="0"/>
              <a:t> l’</a:t>
            </a:r>
            <a:r>
              <a:rPr lang="it-IT" dirty="0" err="1" smtClean="0"/>
              <a:t>aventure</a:t>
            </a:r>
            <a:r>
              <a:rPr lang="it-IT" dirty="0" smtClean="0"/>
              <a:t> et partir à moto pour </a:t>
            </a:r>
            <a:r>
              <a:rPr lang="it-IT" dirty="0" err="1" smtClean="0"/>
              <a:t>explorer</a:t>
            </a:r>
            <a:r>
              <a:rPr lang="it-IT" dirty="0" smtClean="0"/>
              <a:t> </a:t>
            </a:r>
            <a:r>
              <a:rPr lang="it-IT" dirty="0" err="1" smtClean="0"/>
              <a:t>les</a:t>
            </a:r>
            <a:r>
              <a:rPr lang="it-IT" dirty="0" smtClean="0"/>
              <a:t> </a:t>
            </a:r>
            <a:r>
              <a:rPr lang="it-IT" dirty="0" err="1" smtClean="0"/>
              <a:t>endroits</a:t>
            </a:r>
            <a:r>
              <a:rPr lang="it-IT" dirty="0" smtClean="0"/>
              <a:t> </a:t>
            </a:r>
            <a:r>
              <a:rPr lang="it-IT" dirty="0" err="1" smtClean="0"/>
              <a:t>préférés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hlinkClick r:id="rId2"/>
              </a:rPr>
              <a:t>https</a:t>
            </a:r>
            <a:r>
              <a:rPr lang="it-IT" dirty="0">
                <a:hlinkClick r:id="rId2"/>
              </a:rPr>
              <a:t>://</a:t>
            </a:r>
            <a:r>
              <a:rPr lang="it-IT" dirty="0" smtClean="0">
                <a:hlinkClick r:id="rId2"/>
              </a:rPr>
              <a:t>goo.gl/images/d78j7s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95" y="2926433"/>
            <a:ext cx="5401364" cy="303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9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963" y="3083116"/>
            <a:ext cx="3774884" cy="377488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Les</a:t>
            </a:r>
            <a:r>
              <a:rPr lang="it-IT" dirty="0" smtClean="0"/>
              <a:t> </a:t>
            </a:r>
            <a:r>
              <a:rPr lang="it-IT" dirty="0" err="1" smtClean="0"/>
              <a:t>routards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825625"/>
            <a:ext cx="10739511" cy="4912800"/>
          </a:xfrm>
        </p:spPr>
        <p:txBody>
          <a:bodyPr>
            <a:normAutofit/>
          </a:bodyPr>
          <a:lstStyle/>
          <a:p>
            <a:r>
              <a:rPr lang="it-IT" dirty="0" err="1" smtClean="0"/>
              <a:t>Aiment</a:t>
            </a:r>
            <a:r>
              <a:rPr lang="it-IT" dirty="0" smtClean="0"/>
              <a:t> partir en stop</a:t>
            </a:r>
          </a:p>
          <a:p>
            <a:r>
              <a:rPr lang="it-IT" dirty="0" err="1" smtClean="0"/>
              <a:t>Aiment</a:t>
            </a:r>
            <a:r>
              <a:rPr lang="it-IT" dirty="0" smtClean="0"/>
              <a:t> </a:t>
            </a:r>
            <a:r>
              <a:rPr lang="it-IT" dirty="0" err="1" smtClean="0"/>
              <a:t>voyager</a:t>
            </a:r>
            <a:r>
              <a:rPr lang="it-IT" dirty="0" smtClean="0"/>
              <a:t> </a:t>
            </a:r>
            <a:r>
              <a:rPr lang="it-IT" dirty="0" err="1" smtClean="0"/>
              <a:t>dans</a:t>
            </a:r>
            <a:r>
              <a:rPr lang="it-IT" dirty="0" smtClean="0"/>
              <a:t> le monde </a:t>
            </a:r>
            <a:r>
              <a:rPr lang="it-IT" dirty="0" err="1" smtClean="0"/>
              <a:t>entier</a:t>
            </a:r>
            <a:r>
              <a:rPr lang="it-IT" dirty="0" smtClean="0"/>
              <a:t> (</a:t>
            </a:r>
            <a:r>
              <a:rPr lang="it-IT" dirty="0" err="1" smtClean="0"/>
              <a:t>aussi</a:t>
            </a:r>
            <a:r>
              <a:rPr lang="it-IT" dirty="0" smtClean="0"/>
              <a:t> en </a:t>
            </a:r>
            <a:r>
              <a:rPr lang="it-IT" dirty="0" err="1" smtClean="0"/>
              <a:t>solitaire</a:t>
            </a:r>
            <a:r>
              <a:rPr lang="it-IT" dirty="0" smtClean="0"/>
              <a:t>)</a:t>
            </a:r>
          </a:p>
          <a:p>
            <a:r>
              <a:rPr lang="fr-FR" b="1" dirty="0"/>
              <a:t>Le marcheur, </a:t>
            </a:r>
            <a:r>
              <a:rPr lang="fr-FR" dirty="0"/>
              <a:t>symbole du </a:t>
            </a:r>
            <a:r>
              <a:rPr lang="fr-FR" dirty="0" smtClean="0"/>
              <a:t>Routard</a:t>
            </a:r>
            <a:r>
              <a:rPr lang="fr-FR" dirty="0"/>
              <a:t> </a:t>
            </a:r>
            <a:r>
              <a:rPr lang="fr-FR" dirty="0" smtClean="0"/>
              <a:t>dans la </a:t>
            </a:r>
            <a:r>
              <a:rPr lang="fr-FR" dirty="0"/>
              <a:t>couverture des </a:t>
            </a:r>
            <a:r>
              <a:rPr lang="fr-FR" b="1" dirty="0" smtClean="0"/>
              <a:t>Guides du Routard, </a:t>
            </a:r>
            <a:r>
              <a:rPr lang="fr-FR" dirty="0" smtClean="0"/>
              <a:t>marche avec un</a:t>
            </a:r>
            <a:r>
              <a:rPr lang="fr-FR" dirty="0"/>
              <a:t> </a:t>
            </a:r>
            <a:r>
              <a:rPr lang="fr-FR" dirty="0">
                <a:hlinkClick r:id="rId3" tooltip="Sac à dos"/>
              </a:rPr>
              <a:t>sac à </a:t>
            </a:r>
            <a:r>
              <a:rPr lang="fr-FR" dirty="0" smtClean="0">
                <a:hlinkClick r:id="rId3" tooltip="Sac à dos"/>
              </a:rPr>
              <a:t>dos</a:t>
            </a:r>
            <a:r>
              <a:rPr lang="fr-FR" dirty="0" smtClean="0"/>
              <a:t> (un</a:t>
            </a:r>
            <a:r>
              <a:rPr lang="fr-FR" dirty="0"/>
              <a:t> </a:t>
            </a:r>
            <a:r>
              <a:rPr lang="fr-FR" dirty="0">
                <a:hlinkClick r:id="rId4" tooltip="Globe terrestre"/>
              </a:rPr>
              <a:t>globe </a:t>
            </a:r>
            <a:r>
              <a:rPr lang="fr-FR" dirty="0" smtClean="0">
                <a:hlinkClick r:id="rId4" tooltip="Globe terrestre"/>
              </a:rPr>
              <a:t>terrestre</a:t>
            </a:r>
            <a:r>
              <a:rPr lang="fr-FR" dirty="0"/>
              <a:t>)</a:t>
            </a:r>
            <a:r>
              <a:rPr lang="fr-FR" dirty="0" smtClean="0"/>
              <a:t>;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448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2000" b="-10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Les</a:t>
            </a:r>
            <a:r>
              <a:rPr lang="it-IT" dirty="0" smtClean="0"/>
              <a:t> </a:t>
            </a:r>
            <a:r>
              <a:rPr lang="it-IT" dirty="0" err="1" smtClean="0"/>
              <a:t>retraités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it-IT" dirty="0" err="1" smtClean="0"/>
              <a:t>Profitent</a:t>
            </a:r>
            <a:r>
              <a:rPr lang="it-IT" dirty="0" smtClean="0"/>
              <a:t> de </a:t>
            </a:r>
            <a:r>
              <a:rPr lang="it-IT" dirty="0" err="1" smtClean="0"/>
              <a:t>leur</a:t>
            </a:r>
            <a:r>
              <a:rPr lang="it-IT" dirty="0" smtClean="0"/>
              <a:t> </a:t>
            </a:r>
            <a:r>
              <a:rPr lang="it-IT" dirty="0" err="1" smtClean="0"/>
              <a:t>liberté</a:t>
            </a:r>
            <a:r>
              <a:rPr lang="it-IT" dirty="0" smtClean="0"/>
              <a:t> (</a:t>
            </a:r>
            <a:r>
              <a:rPr lang="it-IT" dirty="0" err="1" smtClean="0"/>
              <a:t>après</a:t>
            </a:r>
            <a:r>
              <a:rPr lang="it-IT" dirty="0" smtClean="0"/>
              <a:t> une vie de </a:t>
            </a:r>
            <a:r>
              <a:rPr lang="it-IT" dirty="0" err="1" smtClean="0"/>
              <a:t>travail</a:t>
            </a:r>
            <a:r>
              <a:rPr lang="it-IT" dirty="0" smtClean="0"/>
              <a:t>)</a:t>
            </a:r>
          </a:p>
          <a:p>
            <a:r>
              <a:rPr lang="fr-FR" dirty="0" smtClean="0"/>
              <a:t>Ces touristes du </a:t>
            </a:r>
            <a:r>
              <a:rPr lang="fr-FR" dirty="0"/>
              <a:t>"troisième âge" </a:t>
            </a:r>
            <a:r>
              <a:rPr lang="fr-FR" dirty="0" smtClean="0"/>
              <a:t>s’offrent des sorties de tout genre </a:t>
            </a:r>
          </a:p>
          <a:p>
            <a:r>
              <a:rPr lang="fr-FR" dirty="0" smtClean="0"/>
              <a:t>Pendant la retraite, cette clientèle privilégiée aime voyager souvent </a:t>
            </a:r>
            <a:r>
              <a:rPr lang="fr-FR" dirty="0"/>
              <a:t>en </a:t>
            </a:r>
            <a:r>
              <a:rPr lang="fr-FR" dirty="0" smtClean="0"/>
              <a:t>couple ou en groupe</a:t>
            </a:r>
            <a:endParaRPr lang="fr-FR" dirty="0"/>
          </a:p>
          <a:p>
            <a:r>
              <a:rPr lang="fr-FR" dirty="0" smtClean="0"/>
              <a:t>. </a:t>
            </a:r>
            <a:r>
              <a:rPr lang="fr-FR" dirty="0"/>
              <a:t>Les 60 ans et plus représentent maintenant près de 20% de la population (près d’un tiers en 2030 </a:t>
            </a:r>
            <a:r>
              <a:rPr lang="fr-FR" dirty="0" smtClean="0"/>
              <a:t>!).</a:t>
            </a:r>
          </a:p>
          <a:p>
            <a:r>
              <a:rPr lang="it-IT" dirty="0" smtClean="0">
                <a:hlinkClick r:id="rId3"/>
              </a:rPr>
              <a:t>https://www.xn--cfdt-retraits-mhb.fr/Le-tourisme-a-l-age-de-la-retraite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4208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60025" cy="900967"/>
          </a:xfrm>
        </p:spPr>
        <p:txBody>
          <a:bodyPr/>
          <a:lstStyle/>
          <a:p>
            <a:r>
              <a:rPr lang="it-IT" dirty="0" err="1" smtClean="0"/>
              <a:t>Les</a:t>
            </a:r>
            <a:r>
              <a:rPr lang="it-IT" dirty="0" smtClean="0"/>
              <a:t> </a:t>
            </a:r>
            <a:r>
              <a:rPr lang="it-IT" dirty="0" err="1" smtClean="0"/>
              <a:t>bons</a:t>
            </a:r>
            <a:r>
              <a:rPr lang="it-IT" dirty="0" smtClean="0"/>
              <a:t> vivants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2625" y="1417662"/>
            <a:ext cx="10627800" cy="5081612"/>
          </a:xfrm>
        </p:spPr>
        <p:txBody>
          <a:bodyPr/>
          <a:lstStyle/>
          <a:p>
            <a:r>
              <a:rPr lang="it-IT" dirty="0" err="1" smtClean="0"/>
              <a:t>Aiment</a:t>
            </a:r>
            <a:r>
              <a:rPr lang="it-IT" dirty="0" smtClean="0"/>
              <a:t> </a:t>
            </a:r>
            <a:r>
              <a:rPr lang="it-IT" dirty="0" err="1" smtClean="0"/>
              <a:t>savourer</a:t>
            </a:r>
            <a:r>
              <a:rPr lang="it-IT" dirty="0" smtClean="0"/>
              <a:t> la bonne </a:t>
            </a:r>
            <a:r>
              <a:rPr lang="it-IT" dirty="0" err="1" smtClean="0"/>
              <a:t>cuisine</a:t>
            </a:r>
            <a:r>
              <a:rPr lang="it-IT" dirty="0" smtClean="0"/>
              <a:t> et </a:t>
            </a:r>
            <a:r>
              <a:rPr lang="it-IT" dirty="0" err="1" smtClean="0"/>
              <a:t>les</a:t>
            </a:r>
            <a:r>
              <a:rPr lang="it-IT" dirty="0" smtClean="0"/>
              <a:t> </a:t>
            </a:r>
            <a:r>
              <a:rPr lang="it-IT" dirty="0" err="1" smtClean="0"/>
              <a:t>bons</a:t>
            </a:r>
            <a:r>
              <a:rPr lang="it-IT" dirty="0" smtClean="0"/>
              <a:t> </a:t>
            </a:r>
            <a:r>
              <a:rPr lang="it-IT" dirty="0" err="1" smtClean="0"/>
              <a:t>vins</a:t>
            </a:r>
            <a:endParaRPr lang="it-IT" dirty="0" smtClean="0"/>
          </a:p>
          <a:p>
            <a:pPr marL="0" indent="0">
              <a:buNone/>
            </a:pPr>
            <a:r>
              <a:rPr lang="it-IT" dirty="0" err="1" smtClean="0"/>
              <a:t>Dans</a:t>
            </a:r>
            <a:r>
              <a:rPr lang="it-IT" dirty="0" smtClean="0"/>
              <a:t> </a:t>
            </a:r>
            <a:r>
              <a:rPr lang="it-IT" dirty="0" err="1" smtClean="0"/>
              <a:t>cette</a:t>
            </a:r>
            <a:r>
              <a:rPr lang="it-IT" dirty="0" smtClean="0"/>
              <a:t> carte de France, </a:t>
            </a:r>
            <a:r>
              <a:rPr lang="it-IT" dirty="0" err="1" smtClean="0"/>
              <a:t>quelques</a:t>
            </a:r>
            <a:r>
              <a:rPr lang="it-IT" dirty="0" smtClean="0"/>
              <a:t> </a:t>
            </a:r>
            <a:r>
              <a:rPr lang="it-IT" dirty="0" err="1" smtClean="0"/>
              <a:t>itinéraires</a:t>
            </a:r>
            <a:r>
              <a:rPr lang="it-IT" dirty="0" smtClean="0"/>
              <a:t> </a:t>
            </a:r>
            <a:r>
              <a:rPr lang="it-IT" dirty="0" err="1" smtClean="0"/>
              <a:t>gourmands</a:t>
            </a:r>
            <a:endParaRPr lang="it-IT" dirty="0" smtClean="0"/>
          </a:p>
          <a:p>
            <a:pPr marL="0" indent="0">
              <a:buNone/>
            </a:pPr>
            <a:r>
              <a:rPr lang="it-IT" dirty="0">
                <a:hlinkClick r:id="rId2"/>
              </a:rPr>
              <a:t>https://www.thinglink.com/scene/981590110816436226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592384" y="3587262"/>
            <a:ext cx="48048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>
              <a:hlinkClick r:id="rId3" action="ppaction://hlinkfile"/>
            </a:endParaRPr>
          </a:p>
          <a:p>
            <a:endParaRPr lang="it-IT" dirty="0">
              <a:hlinkClick r:id="rId3" action="ppaction://hlinkfile"/>
            </a:endParaRPr>
          </a:p>
          <a:p>
            <a:endParaRPr lang="it-IT" dirty="0" smtClean="0">
              <a:hlinkClick r:id="rId3" action="ppaction://hlinkfile"/>
            </a:endParaRPr>
          </a:p>
          <a:p>
            <a:endParaRPr lang="it-IT" dirty="0">
              <a:hlinkClick r:id="rId3" action="ppaction://hlinkfile"/>
            </a:endParaRPr>
          </a:p>
          <a:p>
            <a:endParaRPr lang="it-IT" dirty="0" smtClean="0">
              <a:hlinkClick r:id="rId3" action="ppaction://hlinkfile"/>
            </a:endParaRPr>
          </a:p>
          <a:p>
            <a:endParaRPr lang="it-IT" dirty="0">
              <a:hlinkClick r:id="rId3" action="ppaction://hlinkfile"/>
            </a:endParaRPr>
          </a:p>
          <a:p>
            <a:endParaRPr lang="it-IT" dirty="0" smtClean="0">
              <a:hlinkClick r:id="rId3" action="ppaction://hlinkfile"/>
            </a:endParaRPr>
          </a:p>
          <a:p>
            <a:endParaRPr lang="it-IT" dirty="0">
              <a:hlinkClick r:id="rId3" action="ppaction://hlinkfile"/>
            </a:endParaRPr>
          </a:p>
          <a:p>
            <a:r>
              <a:rPr lang="it-IT" dirty="0" smtClean="0">
                <a:hlinkClick r:id="rId3" action="ppaction://hlinkfile"/>
              </a:rPr>
              <a:t>https</a:t>
            </a:r>
            <a:r>
              <a:rPr lang="it-IT" dirty="0">
                <a:hlinkClick r:id="rId3" action="ppaction://hlinkfile"/>
              </a:rPr>
              <a:t>://goo.gl/images/w9t6sR</a:t>
            </a:r>
            <a:endParaRPr lang="it-IT" dirty="0"/>
          </a:p>
        </p:txBody>
      </p:sp>
      <p:pic>
        <p:nvPicPr>
          <p:cNvPr id="1026" name="Picture 2" descr="Risultati immagini per bons viva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3100827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879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Les</a:t>
            </a:r>
            <a:r>
              <a:rPr lang="it-IT" dirty="0" smtClean="0"/>
              <a:t> </a:t>
            </a:r>
            <a:r>
              <a:rPr lang="it-IT" dirty="0" err="1" smtClean="0"/>
              <a:t>petits</a:t>
            </a:r>
            <a:r>
              <a:rPr lang="it-IT" dirty="0" smtClean="0"/>
              <a:t> </a:t>
            </a:r>
            <a:r>
              <a:rPr lang="it-IT" dirty="0" err="1" smtClean="0"/>
              <a:t>coureurs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Ils</a:t>
            </a:r>
            <a:r>
              <a:rPr lang="it-IT" dirty="0" smtClean="0"/>
              <a:t> </a:t>
            </a:r>
            <a:r>
              <a:rPr lang="it-IT" dirty="0" err="1" smtClean="0"/>
              <a:t>aiments</a:t>
            </a:r>
            <a:r>
              <a:rPr lang="it-IT" dirty="0" smtClean="0"/>
              <a:t> </a:t>
            </a:r>
            <a:r>
              <a:rPr lang="it-IT" dirty="0" err="1" smtClean="0"/>
              <a:t>les</a:t>
            </a:r>
            <a:r>
              <a:rPr lang="it-IT" dirty="0" smtClean="0"/>
              <a:t> </a:t>
            </a:r>
            <a:r>
              <a:rPr lang="it-IT" dirty="0" err="1" smtClean="0"/>
              <a:t>itinéraires</a:t>
            </a:r>
            <a:r>
              <a:rPr lang="it-IT" dirty="0" smtClean="0"/>
              <a:t> à </a:t>
            </a:r>
            <a:r>
              <a:rPr lang="it-IT" dirty="0" err="1" smtClean="0"/>
              <a:t>vélo</a:t>
            </a:r>
            <a:r>
              <a:rPr lang="it-IT" dirty="0" smtClean="0"/>
              <a:t> et </a:t>
            </a:r>
            <a:r>
              <a:rPr lang="it-IT" dirty="0" err="1" smtClean="0"/>
              <a:t>les</a:t>
            </a:r>
            <a:r>
              <a:rPr lang="it-IT" dirty="0" smtClean="0"/>
              <a:t>  </a:t>
            </a:r>
            <a:r>
              <a:rPr lang="it-IT" dirty="0" err="1" smtClean="0"/>
              <a:t>randonnées</a:t>
            </a:r>
            <a:r>
              <a:rPr lang="it-IT" dirty="0" smtClean="0"/>
              <a:t> en </a:t>
            </a:r>
            <a:r>
              <a:rPr lang="it-IT" dirty="0" err="1" smtClean="0"/>
              <a:t>vélo</a:t>
            </a:r>
            <a:r>
              <a:rPr lang="it-IT" dirty="0" smtClean="0"/>
              <a:t> d’un jour d’une </a:t>
            </a:r>
            <a:r>
              <a:rPr lang="it-IT" dirty="0" err="1" smtClean="0"/>
              <a:t>semaine</a:t>
            </a:r>
            <a:r>
              <a:rPr lang="it-IT" dirty="0" smtClean="0"/>
              <a:t> </a:t>
            </a:r>
            <a:r>
              <a:rPr lang="it-IT" dirty="0" err="1" smtClean="0"/>
              <a:t>ou</a:t>
            </a:r>
            <a:r>
              <a:rPr lang="it-IT" dirty="0" smtClean="0"/>
              <a:t> plus.</a:t>
            </a:r>
          </a:p>
          <a:p>
            <a:r>
              <a:rPr lang="it-IT" dirty="0" err="1" smtClean="0"/>
              <a:t>ls</a:t>
            </a:r>
            <a:r>
              <a:rPr lang="it-IT" dirty="0" smtClean="0"/>
              <a:t> </a:t>
            </a:r>
            <a:r>
              <a:rPr lang="it-IT" dirty="0" err="1" smtClean="0"/>
              <a:t>choisissent</a:t>
            </a:r>
            <a:r>
              <a:rPr lang="it-IT" dirty="0" smtClean="0"/>
              <a:t> d</a:t>
            </a:r>
            <a:r>
              <a:rPr lang="fr-FR" dirty="0" smtClean="0"/>
              <a:t>es </a:t>
            </a:r>
            <a:r>
              <a:rPr lang="fr-FR" dirty="0"/>
              <a:t>vacances actives et au grand air.</a:t>
            </a:r>
            <a:r>
              <a:rPr lang="it-IT" dirty="0" smtClean="0"/>
              <a:t> </a:t>
            </a:r>
            <a:endParaRPr lang="fr-FR" dirty="0" smtClean="0"/>
          </a:p>
          <a:p>
            <a:r>
              <a:rPr lang="fr-FR" dirty="0" smtClean="0"/>
              <a:t>Ils préfèrent parcourir </a:t>
            </a:r>
            <a:r>
              <a:rPr lang="fr-FR" dirty="0"/>
              <a:t>des itinéraires où l’on est en sécurité, loin du trafic, </a:t>
            </a:r>
            <a:r>
              <a:rPr lang="fr-FR" dirty="0" smtClean="0"/>
              <a:t>au </a:t>
            </a:r>
            <a:r>
              <a:rPr lang="fr-FR" dirty="0"/>
              <a:t>milieu de la </a:t>
            </a:r>
            <a:r>
              <a:rPr lang="fr-FR" dirty="0" smtClean="0"/>
              <a:t>nature</a:t>
            </a:r>
            <a:endParaRPr lang="fr-FR" dirty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>
                <a:hlinkClick r:id="rId3"/>
              </a:rPr>
              <a:t>https://goo.gl/images/4EQ2Si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30" y="3927430"/>
            <a:ext cx="3832053" cy="224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6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62" y="2372086"/>
            <a:ext cx="5906838" cy="393981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Les</a:t>
            </a:r>
            <a:r>
              <a:rPr lang="it-IT" dirty="0" smtClean="0"/>
              <a:t> </a:t>
            </a:r>
            <a:r>
              <a:rPr lang="it-IT" dirty="0" err="1" smtClean="0"/>
              <a:t>cueilleurs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825624"/>
            <a:ext cx="10626969" cy="4486275"/>
          </a:xfrm>
        </p:spPr>
        <p:txBody>
          <a:bodyPr/>
          <a:lstStyle/>
          <a:p>
            <a:r>
              <a:rPr lang="it-IT" dirty="0" err="1" smtClean="0"/>
              <a:t>Aiment</a:t>
            </a:r>
            <a:r>
              <a:rPr lang="it-IT" dirty="0" smtClean="0"/>
              <a:t> </a:t>
            </a:r>
            <a:r>
              <a:rPr lang="it-IT" dirty="0" err="1" smtClean="0"/>
              <a:t>cueillir</a:t>
            </a:r>
            <a:r>
              <a:rPr lang="it-IT" dirty="0" smtClean="0"/>
              <a:t> </a:t>
            </a:r>
            <a:r>
              <a:rPr lang="it-IT" dirty="0" err="1" smtClean="0"/>
              <a:t>des</a:t>
            </a:r>
            <a:r>
              <a:rPr lang="it-IT" dirty="0" smtClean="0"/>
              <a:t> champignons, </a:t>
            </a:r>
            <a:r>
              <a:rPr lang="it-IT" dirty="0" err="1" smtClean="0"/>
              <a:t>des</a:t>
            </a:r>
            <a:r>
              <a:rPr lang="it-IT" dirty="0" smtClean="0"/>
              <a:t> </a:t>
            </a:r>
            <a:r>
              <a:rPr lang="it-IT" dirty="0" err="1" smtClean="0"/>
              <a:t>fruits</a:t>
            </a:r>
            <a:r>
              <a:rPr lang="it-IT" dirty="0" smtClean="0"/>
              <a:t> </a:t>
            </a:r>
            <a:r>
              <a:rPr lang="it-IT" dirty="0" err="1" smtClean="0"/>
              <a:t>des</a:t>
            </a:r>
            <a:r>
              <a:rPr lang="it-IT" dirty="0" smtClean="0"/>
              <a:t> </a:t>
            </a:r>
            <a:r>
              <a:rPr lang="it-IT" dirty="0" err="1" smtClean="0"/>
              <a:t>bois</a:t>
            </a:r>
            <a:r>
              <a:rPr lang="it-IT" dirty="0" smtClean="0"/>
              <a:t>….</a:t>
            </a:r>
          </a:p>
          <a:p>
            <a:endParaRPr lang="it-IT" dirty="0">
              <a:hlinkClick r:id="rId3"/>
            </a:endParaRPr>
          </a:p>
          <a:p>
            <a:pPr marL="0" indent="0">
              <a:buNone/>
            </a:pPr>
            <a:r>
              <a:rPr lang="it-IT" sz="2400" dirty="0" smtClean="0">
                <a:hlinkClick r:id="rId3"/>
              </a:rPr>
              <a:t>https</a:t>
            </a:r>
            <a:r>
              <a:rPr lang="it-IT" sz="2400" dirty="0">
                <a:hlinkClick r:id="rId3"/>
              </a:rPr>
              <a:t>://</a:t>
            </a:r>
            <a:r>
              <a:rPr lang="it-IT" sz="2400" dirty="0" smtClean="0">
                <a:hlinkClick r:id="rId3"/>
              </a:rPr>
              <a:t>goo.gl/images/SJVmEm</a:t>
            </a:r>
            <a:endParaRPr lang="it-IT" sz="2400" dirty="0" smtClean="0"/>
          </a:p>
          <a:p>
            <a:r>
              <a:rPr lang="it-IT" dirty="0" err="1"/>
              <a:t>O</a:t>
            </a:r>
            <a:r>
              <a:rPr lang="it-IT" dirty="0" err="1" smtClean="0"/>
              <a:t>liveraie</a:t>
            </a:r>
            <a:r>
              <a:rPr lang="it-IT" dirty="0" smtClean="0"/>
              <a:t>-</a:t>
            </a:r>
            <a:r>
              <a:rPr lang="it-IT" dirty="0" err="1" smtClean="0"/>
              <a:t>avec</a:t>
            </a:r>
            <a:r>
              <a:rPr lang="it-IT" dirty="0" smtClean="0"/>
              <a:t>-</a:t>
            </a:r>
            <a:r>
              <a:rPr lang="it-IT" dirty="0" err="1" smtClean="0"/>
              <a:t>deux</a:t>
            </a:r>
            <a:r>
              <a:rPr lang="it-IT" dirty="0" smtClean="0"/>
              <a:t>-</a:t>
            </a:r>
            <a:r>
              <a:rPr lang="it-IT" dirty="0" err="1" smtClean="0"/>
              <a:t>cueilleurs</a:t>
            </a:r>
            <a:r>
              <a:rPr lang="it-IT" dirty="0" smtClean="0"/>
              <a:t>-d-</a:t>
            </a:r>
            <a:r>
              <a:rPr lang="it-IT" dirty="0" err="1" smtClean="0"/>
              <a:t>olives</a:t>
            </a:r>
            <a:r>
              <a:rPr lang="fr-FR" i="1" dirty="0" smtClean="0"/>
              <a:t> </a:t>
            </a:r>
            <a:r>
              <a:rPr lang="fr-FR" sz="2000" i="1" dirty="0" smtClean="0"/>
              <a:t>(Vincent </a:t>
            </a:r>
            <a:r>
              <a:rPr lang="fr-FR" sz="2000" i="1" dirty="0"/>
              <a:t>Van </a:t>
            </a:r>
            <a:r>
              <a:rPr lang="fr-FR" sz="2000" i="1" dirty="0" smtClean="0"/>
              <a:t>Gogh, 1889)</a:t>
            </a:r>
            <a:endParaRPr lang="it-IT" sz="2000" i="1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1983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Les</a:t>
            </a:r>
            <a:r>
              <a:rPr lang="it-IT" dirty="0" smtClean="0"/>
              <a:t> </a:t>
            </a:r>
            <a:r>
              <a:rPr lang="it-IT" dirty="0" err="1" smtClean="0"/>
              <a:t>méditatifs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it-IT" dirty="0" err="1" smtClean="0"/>
              <a:t>Ont</a:t>
            </a:r>
            <a:r>
              <a:rPr lang="it-IT" dirty="0" smtClean="0"/>
              <a:t> </a:t>
            </a:r>
            <a:r>
              <a:rPr lang="it-IT" dirty="0" err="1" smtClean="0"/>
              <a:t>besoin</a:t>
            </a:r>
            <a:r>
              <a:rPr lang="it-IT" dirty="0" smtClean="0"/>
              <a:t> de </a:t>
            </a:r>
            <a:r>
              <a:rPr lang="it-IT" dirty="0" err="1" smtClean="0"/>
              <a:t>solitude</a:t>
            </a:r>
            <a:r>
              <a:rPr lang="it-IT" dirty="0" smtClean="0"/>
              <a:t> pour </a:t>
            </a:r>
            <a:r>
              <a:rPr lang="it-IT" dirty="0" err="1" smtClean="0"/>
              <a:t>faire</a:t>
            </a:r>
            <a:r>
              <a:rPr lang="it-IT" dirty="0" smtClean="0"/>
              <a:t> le </a:t>
            </a:r>
            <a:r>
              <a:rPr lang="it-IT" dirty="0" err="1" smtClean="0"/>
              <a:t>point</a:t>
            </a:r>
            <a:endParaRPr lang="it-IT" dirty="0" smtClean="0"/>
          </a:p>
          <a:p>
            <a:r>
              <a:rPr lang="it-IT" dirty="0" err="1" smtClean="0"/>
              <a:t>Ils</a:t>
            </a:r>
            <a:r>
              <a:rPr lang="it-IT" dirty="0" smtClean="0"/>
              <a:t> </a:t>
            </a:r>
            <a:r>
              <a:rPr lang="it-IT" dirty="0" err="1" smtClean="0"/>
              <a:t>préfèrent</a:t>
            </a:r>
            <a:r>
              <a:rPr lang="it-IT" dirty="0" smtClean="0"/>
              <a:t> </a:t>
            </a:r>
            <a:r>
              <a:rPr lang="it-IT" dirty="0" err="1" smtClean="0"/>
              <a:t>les</a:t>
            </a:r>
            <a:r>
              <a:rPr lang="it-IT" dirty="0" smtClean="0"/>
              <a:t> </a:t>
            </a:r>
            <a:r>
              <a:rPr lang="it-IT" dirty="0" err="1" smtClean="0"/>
              <a:t>endroits</a:t>
            </a:r>
            <a:r>
              <a:rPr lang="it-IT" dirty="0" smtClean="0"/>
              <a:t> </a:t>
            </a:r>
            <a:r>
              <a:rPr lang="it-IT" dirty="0" err="1" smtClean="0"/>
              <a:t>calmes</a:t>
            </a:r>
            <a:r>
              <a:rPr lang="it-IT" dirty="0" smtClean="0"/>
              <a:t>, la nature, </a:t>
            </a:r>
            <a:r>
              <a:rPr lang="it-IT" dirty="0" err="1" smtClean="0"/>
              <a:t>les</a:t>
            </a:r>
            <a:r>
              <a:rPr lang="it-IT" dirty="0" smtClean="0"/>
              <a:t> </a:t>
            </a:r>
            <a:r>
              <a:rPr lang="it-IT" dirty="0" err="1" smtClean="0"/>
              <a:t>paysages</a:t>
            </a:r>
            <a:r>
              <a:rPr lang="it-IT" dirty="0" smtClean="0"/>
              <a:t> et </a:t>
            </a:r>
            <a:r>
              <a:rPr lang="it-IT" dirty="0" err="1" smtClean="0"/>
              <a:t>les</a:t>
            </a:r>
            <a:r>
              <a:rPr lang="it-IT" dirty="0" smtClean="0"/>
              <a:t> </a:t>
            </a:r>
            <a:r>
              <a:rPr lang="it-IT" dirty="0" err="1" smtClean="0"/>
              <a:t>parcours</a:t>
            </a:r>
            <a:r>
              <a:rPr lang="it-IT" dirty="0" smtClean="0"/>
              <a:t> </a:t>
            </a:r>
            <a:r>
              <a:rPr lang="it-IT" dirty="0" err="1" smtClean="0"/>
              <a:t>insolites</a:t>
            </a:r>
            <a:endParaRPr lang="it-IT" dirty="0" smtClean="0"/>
          </a:p>
          <a:p>
            <a:r>
              <a:rPr lang="it-IT" dirty="0">
                <a:hlinkClick r:id="rId2"/>
              </a:rPr>
              <a:t>https://goo.gl/images/tvj9Fi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36" y="3045350"/>
            <a:ext cx="3551139" cy="236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79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2269258"/>
            <a:ext cx="5467350" cy="314729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Les</a:t>
            </a:r>
            <a:r>
              <a:rPr lang="it-IT" dirty="0" smtClean="0"/>
              <a:t> (camping)-</a:t>
            </a:r>
            <a:r>
              <a:rPr lang="it-IT" dirty="0" err="1" smtClean="0"/>
              <a:t>caristes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it-IT" dirty="0" err="1" smtClean="0"/>
              <a:t>Ont</a:t>
            </a:r>
            <a:r>
              <a:rPr lang="it-IT" dirty="0" smtClean="0"/>
              <a:t> la </a:t>
            </a:r>
            <a:r>
              <a:rPr lang="it-IT" dirty="0" err="1" smtClean="0"/>
              <a:t>passion</a:t>
            </a:r>
            <a:r>
              <a:rPr lang="it-IT" dirty="0" smtClean="0"/>
              <a:t> </a:t>
            </a:r>
            <a:r>
              <a:rPr lang="it-IT" dirty="0" err="1" smtClean="0"/>
              <a:t>du</a:t>
            </a:r>
            <a:r>
              <a:rPr lang="it-IT" dirty="0" smtClean="0"/>
              <a:t> camping-car</a:t>
            </a:r>
          </a:p>
          <a:p>
            <a:r>
              <a:rPr lang="fr-FR" dirty="0"/>
              <a:t>La pratique du camping-car comporte des droits et aussi des </a:t>
            </a:r>
            <a:r>
              <a:rPr lang="fr-FR" dirty="0" smtClean="0"/>
              <a:t>devoirs.</a:t>
            </a:r>
          </a:p>
          <a:p>
            <a:r>
              <a:rPr lang="fr-FR" dirty="0" smtClean="0"/>
              <a:t>Ils s’engagent à respecter l’environnement et d’autres règles de citoyenneté</a:t>
            </a:r>
          </a:p>
          <a:p>
            <a:r>
              <a:rPr lang="it-IT" dirty="0">
                <a:hlinkClick r:id="rId3"/>
              </a:rPr>
              <a:t>https://goo.gl/images/eZvxdv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3206369"/>
            <a:ext cx="4610100" cy="265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82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Les</a:t>
            </a:r>
            <a:r>
              <a:rPr lang="it-IT" dirty="0" smtClean="0"/>
              <a:t> </a:t>
            </a:r>
            <a:r>
              <a:rPr lang="it-IT" dirty="0" err="1" smtClean="0"/>
              <a:t>citadins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 </a:t>
            </a:r>
            <a:r>
              <a:rPr lang="it-IT" dirty="0" err="1" smtClean="0"/>
              <a:t>renoncent</a:t>
            </a:r>
            <a:r>
              <a:rPr lang="it-IT" dirty="0" smtClean="0"/>
              <a:t> </a:t>
            </a:r>
            <a:r>
              <a:rPr lang="it-IT" dirty="0" err="1" smtClean="0"/>
              <a:t>pas</a:t>
            </a:r>
            <a:r>
              <a:rPr lang="it-IT" dirty="0" smtClean="0"/>
              <a:t> </a:t>
            </a:r>
            <a:r>
              <a:rPr lang="it-IT" dirty="0" err="1" smtClean="0"/>
              <a:t>au</a:t>
            </a:r>
            <a:r>
              <a:rPr lang="it-IT" dirty="0" smtClean="0"/>
              <a:t> shopping, </a:t>
            </a:r>
            <a:r>
              <a:rPr lang="it-IT" dirty="0" err="1" smtClean="0"/>
              <a:t>ils</a:t>
            </a:r>
            <a:r>
              <a:rPr lang="it-IT" dirty="0" smtClean="0"/>
              <a:t> </a:t>
            </a:r>
            <a:r>
              <a:rPr lang="it-IT" dirty="0" err="1" smtClean="0"/>
              <a:t>préfèrent</a:t>
            </a:r>
            <a:r>
              <a:rPr lang="it-IT" dirty="0" smtClean="0"/>
              <a:t> </a:t>
            </a:r>
            <a:r>
              <a:rPr lang="it-IT" dirty="0" err="1" smtClean="0"/>
              <a:t>les</a:t>
            </a:r>
            <a:r>
              <a:rPr lang="it-IT" dirty="0" smtClean="0"/>
              <a:t> </a:t>
            </a:r>
            <a:r>
              <a:rPr lang="it-IT" dirty="0" err="1" smtClean="0"/>
              <a:t>grandes</a:t>
            </a:r>
            <a:r>
              <a:rPr lang="it-IT" dirty="0" smtClean="0"/>
              <a:t> </a:t>
            </a:r>
            <a:r>
              <a:rPr lang="it-IT" dirty="0" err="1" smtClean="0"/>
              <a:t>villes</a:t>
            </a:r>
            <a:r>
              <a:rPr lang="it-IT" dirty="0" smtClean="0"/>
              <a:t> pour </a:t>
            </a:r>
            <a:r>
              <a:rPr lang="it-IT" dirty="0" err="1" smtClean="0"/>
              <a:t>leurs</a:t>
            </a:r>
            <a:r>
              <a:rPr lang="it-IT" dirty="0" smtClean="0"/>
              <a:t> </a:t>
            </a:r>
            <a:r>
              <a:rPr lang="it-IT" dirty="0" err="1" smtClean="0"/>
              <a:t>achats</a:t>
            </a:r>
            <a:r>
              <a:rPr lang="it-IT" dirty="0" smtClean="0"/>
              <a:t> . </a:t>
            </a:r>
            <a:r>
              <a:rPr lang="fr-FR" dirty="0" smtClean="0"/>
              <a:t>L’expérience </a:t>
            </a:r>
            <a:r>
              <a:rPr lang="fr-FR" dirty="0"/>
              <a:t>urbaine </a:t>
            </a:r>
            <a:r>
              <a:rPr lang="fr-FR" dirty="0" smtClean="0"/>
              <a:t>de ces touristes réunit </a:t>
            </a:r>
            <a:r>
              <a:rPr lang="fr-FR" dirty="0"/>
              <a:t>loisirs, commerces, </a:t>
            </a:r>
            <a:r>
              <a:rPr lang="fr-FR" dirty="0" smtClean="0"/>
              <a:t>restauration, </a:t>
            </a:r>
            <a:r>
              <a:rPr lang="fr-FR" dirty="0"/>
              <a:t>culture et divertissement. </a:t>
            </a:r>
            <a:endParaRPr lang="fr-FR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023" y="2898590"/>
            <a:ext cx="2624777" cy="351774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29" y="3107005"/>
            <a:ext cx="4963990" cy="330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309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375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di Office</vt:lpstr>
      <vt:lpstr>Touristes en vrac!</vt:lpstr>
      <vt:lpstr>Les routards</vt:lpstr>
      <vt:lpstr>Les retraités</vt:lpstr>
      <vt:lpstr>Les bons vivants</vt:lpstr>
      <vt:lpstr>Les petits coureurs</vt:lpstr>
      <vt:lpstr>Les cueilleurs</vt:lpstr>
      <vt:lpstr>Les méditatifs</vt:lpstr>
      <vt:lpstr>Les (camping)-caristes</vt:lpstr>
      <vt:lpstr>Les citadins</vt:lpstr>
      <vt:lpstr>Les chercheurs</vt:lpstr>
      <vt:lpstr>Les résistants</vt:lpstr>
      <vt:lpstr>Les bikers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Touristes en vrac!</dc:title>
  <dc:creator>Win 10</dc:creator>
  <cp:lastModifiedBy>Win 10</cp:lastModifiedBy>
  <cp:revision>26</cp:revision>
  <dcterms:created xsi:type="dcterms:W3CDTF">2019-01-06T17:14:03Z</dcterms:created>
  <dcterms:modified xsi:type="dcterms:W3CDTF">2019-01-17T23:20:45Z</dcterms:modified>
</cp:coreProperties>
</file>