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35885D-D690-43B7-BE40-A06FBFA0F6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36AD386-1202-4B4D-A648-B3EE3EEFF30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70EFC29-5F9F-4A72-BEB2-7FAD70EE1D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8E0E3-A28A-4B0A-A83C-3A1A87408215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5BFF832-C74F-4A67-A7B6-A7EF784A3A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FAC5EE6-A115-444E-AE5B-1D4CB370F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2FA5C-4F1A-4345-B85D-565C6BCF4BB6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3829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FFFBAF-813D-4725-ACF7-1C95034228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3C2454A-D708-45C7-90C5-E0B120EA30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B177FB6-0F4F-4E79-A2AB-E7FA7DCDC8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28241D-8664-472D-857A-314C1E0E75EF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C57DEAF-217E-4EC1-A14C-7A23117F66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3B30ED5-BBA7-472B-B2FE-7DEBAEFAD9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176D7-1B23-47E8-9123-0A7D2B8066B4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387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D4794E4-CCA3-443F-951A-76F58ADC944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E5A8D7D-8931-4973-AA3D-9460F801CB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8F0151B-C874-4AC1-BFD1-5026354E52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9789C-9D45-4606-8CB7-C3BB7D48FF67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616BBB-4B9B-455F-8F82-72178C72F3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F580A67-0FFD-41DF-B250-6E20983B0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FF8AD-0197-4B40-988C-A5E538BDA06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554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4CC610-6E8E-4114-BF46-09BCA5EF65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5A3E296-4712-42CD-8F2C-D5FB915358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34BFD6F-37E2-41E4-BE78-1FA1FC2EEA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141BD0-D639-4F75-BDA1-61EE7D3A7B2D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2578E56-3CEA-4FEC-A21A-CB90712B14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2859D4-C402-4066-B4D4-75EAE276C3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3EBB3C-7F6E-4470-91F8-2C94CE53CC16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55021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337363-F078-4CCD-B427-D9421335F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912313E-850E-4D65-BBBF-4E701C988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4AC498A-38B4-48D6-8AE3-23549A875A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FCB1E-0F52-4F93-B719-CC193FB0578D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FB387C4-AD42-482D-9106-F6714B7A8B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0FA4E8F-9435-47A3-8EE2-3EEEAF305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130A3F-0934-43EE-BC33-6B71381AB3E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8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B374AD-7500-45E9-BAAB-A16F82A34A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CECFC6-9FD7-43A8-964A-FD9AE1CE1C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7161870-FB42-42E7-B67E-1E2C5F3F2E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9A025F8-D09B-4F48-A7CA-15C670BB7D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0C1419-CBBF-45CA-9585-B90D2C3A8746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FA6C621-25E9-4D7E-A729-8D14DCF4CF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A24035F-AE0C-4334-9423-EACDEACA8C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34CE1-88D9-4A61-8C8A-161A47BF12B6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21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F0132E-F3E1-407C-B9EC-4D4349DD5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4A35925-5FD2-46AC-9447-CF674E1DB7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7F1C07E-2CBC-48E5-A6FC-5FEF4246EDA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9ADE0C8-C106-48A7-B724-3CE4283BFC4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50F2899-A404-4B5C-80FC-6A0FEE8E0B9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7A55F20-D86B-4D26-954B-D40B91385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8347A3-B59F-4ACD-AADB-CBDD8920BCF1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5B6B2F7C-492F-4A23-8C27-3A2F146F47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00EE487-7328-467F-AE2F-19C5E33A2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F87E4-4649-41C9-9A1C-8353134F4BCC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98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540438-B947-4D5D-B8C8-F1DA226F46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25B563E7-BE11-4EB0-819D-F3CCF3D07B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5D5047-51C9-4B8A-99AB-FAB05F51A3FC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F932433C-6176-42EF-A796-8EB7A1B960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340120D-1C64-493E-BD16-7A3423EA95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48E7E0-00DE-4977-A592-17A977210A5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70031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BF64FE93-CC69-4226-A8B9-B2980094A0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D7658-37EA-47EE-B0C2-466C96AC1095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F9CFFF4-F4D7-4C2E-AD9C-F20D1FA996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75129F4-6F3C-4019-828D-40CBA3676F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99DE8-8F62-4302-BC42-5E80017AF29C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37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2A7C860-5907-4DAF-8253-809B68BAC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6E70C42-B7E4-4F41-9660-A876812EC0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131FE8C-CA66-4707-80E7-C8A0D50596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434D940-3F7A-4ADD-8F97-7D1EBAB6F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7B0CC-9774-4E3B-AB9C-ABF778FFE785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A8D4477-C77E-42A2-803A-BE541CF365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13BC830-72FE-4640-811A-6EC87702BC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A37F3-C0E6-4CEA-8221-BDF7F5B7067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44FC06-6492-4D15-89EA-521D31ECE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D5E99F5-CBD7-4EE7-AE9D-1F92A075B58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582D579-8C93-4207-AE8E-844DBC79A1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0AF82C9-3EBD-4A0B-8806-498C3BC265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2F3A51-B969-4A0B-8648-94B666E5A88B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6F5F036-A8FF-40A3-B54E-DAFB408DE7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6A7014C-E436-4BEC-BB31-7BF158216B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EE069C-3E72-45C4-8E45-E0B7CC47DC5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163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7B0F5DA-5E65-4265-B2D8-A831925EA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F219F9E-2AE3-4824-AA68-F62A4B73B8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A32CA45-5AFC-4CF7-B8BD-27D6C554C0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04CFA56-BC78-42EE-9884-59D59897F1D5}" type="datetime1">
              <a:rPr lang="lv-LV"/>
              <a:pPr lvl="0"/>
              <a:t>09.12.2021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2E6F501-FBAD-48B7-9C78-65B102339E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F3AC558-92C8-4DE6-B24B-BC41AF4A4E6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AF535A-4B81-466A-BDE8-F36C661DB9DF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lv-LV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lv-LV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DDF97F1-B801-459C-9AF3-F76F62A409F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9">
            <a:extLst>
              <a:ext uri="{FF2B5EF4-FFF2-40B4-BE49-F238E27FC236}">
                <a16:creationId xmlns:a16="http://schemas.microsoft.com/office/drawing/2014/main" id="{FEFE563C-1C81-4B63-ADB0-12C63EDC89C7}"/>
              </a:ext>
            </a:extLst>
          </p:cNvPr>
          <p:cNvSpPr>
            <a:spLocks noMove="1" noResize="1"/>
          </p:cNvSpPr>
          <p:nvPr/>
        </p:nvSpPr>
        <p:spPr>
          <a:xfrm rot="10799991">
            <a:off x="-10" y="-1"/>
            <a:ext cx="9379192" cy="4251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79192"/>
              <a:gd name="f7" fmla="val 3752527"/>
              <a:gd name="f8" fmla="val 3293459"/>
              <a:gd name="f9" fmla="val 3297156"/>
              <a:gd name="f10" fmla="val 3752055"/>
              <a:gd name="f11" fmla="val 3412975"/>
              <a:gd name="f12" fmla="val 3736577"/>
              <a:gd name="f13" fmla="val 3551454"/>
              <a:gd name="f14" fmla="val 3714906"/>
              <a:gd name="f15" fmla="val 3642095"/>
              <a:gd name="f16" fmla="val 3690141"/>
              <a:gd name="f17" fmla="val 3380244"/>
              <a:gd name="f18" fmla="val 3686012"/>
              <a:gd name="f19" fmla="val 2347945"/>
              <a:gd name="f20" fmla="val 3529162"/>
              <a:gd name="f21" fmla="val 2307659"/>
              <a:gd name="f22" fmla="val 3500267"/>
              <a:gd name="f23" fmla="val 2327803"/>
              <a:gd name="f24" fmla="val 3492012"/>
              <a:gd name="f25" fmla="val 2358017"/>
              <a:gd name="f26" fmla="val 3483757"/>
              <a:gd name="f27" fmla="val 2383194"/>
              <a:gd name="f28" fmla="val 3475501"/>
              <a:gd name="f29" fmla="val 3450736"/>
              <a:gd name="f30" fmla="val 2282482"/>
              <a:gd name="f31" fmla="val 3421842"/>
              <a:gd name="f32" fmla="val 2237161"/>
              <a:gd name="f33" fmla="val 3376437"/>
              <a:gd name="f34" fmla="val 2091129"/>
              <a:gd name="f35" fmla="val 3223714"/>
              <a:gd name="f36" fmla="val 1844384"/>
              <a:gd name="f37" fmla="val 3277374"/>
              <a:gd name="f38" fmla="val 1637924"/>
              <a:gd name="f39" fmla="val 3219585"/>
              <a:gd name="f40" fmla="val 1768850"/>
              <a:gd name="f41" fmla="val 2897627"/>
              <a:gd name="f42" fmla="val 2116307"/>
              <a:gd name="f43" fmla="val 3017329"/>
              <a:gd name="f44" fmla="val 2955415"/>
              <a:gd name="f45" fmla="val 1683245"/>
              <a:gd name="f46" fmla="val 2765541"/>
              <a:gd name="f47" fmla="val 1819207"/>
              <a:gd name="f48" fmla="val 2666477"/>
              <a:gd name="f49" fmla="val 1542249"/>
              <a:gd name="f50" fmla="val 2596307"/>
              <a:gd name="f51" fmla="val 1194791"/>
              <a:gd name="f52" fmla="val 2509625"/>
              <a:gd name="f53" fmla="val 1114221"/>
              <a:gd name="f54" fmla="val 1522105"/>
              <a:gd name="f55" fmla="val 2245455"/>
              <a:gd name="f56" fmla="val 2010559"/>
              <a:gd name="f57" fmla="val 2530264"/>
              <a:gd name="f58" fmla="val 2524191"/>
              <a:gd name="f59" fmla="val 2059708"/>
              <a:gd name="f60" fmla="val 2030701"/>
              <a:gd name="f61" fmla="val 1993667"/>
              <a:gd name="f62" fmla="val 555269"/>
              <a:gd name="f63" fmla="val 1960645"/>
              <a:gd name="f64" fmla="val 238027"/>
              <a:gd name="f65" fmla="val 1836815"/>
              <a:gd name="f66" fmla="val 358880"/>
              <a:gd name="f67" fmla="val 1882219"/>
              <a:gd name="f68" fmla="val 368952"/>
              <a:gd name="f69" fmla="val 1746006"/>
              <a:gd name="f70" fmla="val 424343"/>
              <a:gd name="f71" fmla="val 892655"/>
              <a:gd name="f72" fmla="val 1741879"/>
              <a:gd name="f73" fmla="val 1371037"/>
              <a:gd name="f74" fmla="val 1820305"/>
              <a:gd name="f75" fmla="val 1770772"/>
              <a:gd name="f76" fmla="val 1929989"/>
              <a:gd name="f77" fmla="val 1766645"/>
              <a:gd name="f78" fmla="val 2065951"/>
              <a:gd name="f79" fmla="val 1803793"/>
              <a:gd name="f80" fmla="val 2081058"/>
              <a:gd name="f81" fmla="val 1700602"/>
              <a:gd name="f82" fmla="val 2096164"/>
              <a:gd name="f83" fmla="val 1572644"/>
              <a:gd name="f84" fmla="val 1919919"/>
              <a:gd name="f85" fmla="val 1601537"/>
              <a:gd name="f86" fmla="val 1589154"/>
              <a:gd name="f87" fmla="val 1537212"/>
              <a:gd name="f88" fmla="val 1547877"/>
              <a:gd name="f89" fmla="val 1235076"/>
              <a:gd name="f90" fmla="val 1531367"/>
              <a:gd name="f91" fmla="val 922869"/>
              <a:gd name="f92" fmla="val 1506601"/>
              <a:gd name="f93" fmla="val 791943"/>
              <a:gd name="f94" fmla="val 1494218"/>
              <a:gd name="f95" fmla="val 630804"/>
              <a:gd name="f96" fmla="val 1518984"/>
              <a:gd name="f97" fmla="val 681160"/>
              <a:gd name="f98" fmla="val 1320855"/>
              <a:gd name="f99" fmla="val 640874"/>
              <a:gd name="f100" fmla="val 1130983"/>
              <a:gd name="f101" fmla="val 399166"/>
              <a:gd name="f102" fmla="val 1197025"/>
              <a:gd name="f103" fmla="val 273276"/>
              <a:gd name="f104" fmla="val 1106216"/>
              <a:gd name="f105" fmla="val 333703"/>
              <a:gd name="f106" fmla="val 998897"/>
              <a:gd name="f107" fmla="val 504913"/>
              <a:gd name="f108" fmla="val 1073196"/>
              <a:gd name="f109" fmla="val 928727"/>
              <a:gd name="f110" fmla="val 313560"/>
              <a:gd name="f111" fmla="val 974131"/>
              <a:gd name="f112" fmla="val 338738"/>
              <a:gd name="f113" fmla="val 660428"/>
              <a:gd name="f114" fmla="val 97029"/>
              <a:gd name="f115" fmla="val 664555"/>
              <a:gd name="f116" fmla="val -104395"/>
              <a:gd name="f117" fmla="val 478810"/>
              <a:gd name="f118" fmla="val 41638"/>
              <a:gd name="f119" fmla="val 388001"/>
              <a:gd name="f120" fmla="val 227955"/>
              <a:gd name="f121" fmla="val 317831"/>
              <a:gd name="f122" fmla="val 469664"/>
              <a:gd name="f123" fmla="val 231150"/>
              <a:gd name="f124" fmla="val 736551"/>
              <a:gd name="f125" fmla="val 251788"/>
              <a:gd name="f126" fmla="val 998402"/>
              <a:gd name="f127" fmla="val 235277"/>
              <a:gd name="f128" fmla="val 1345860"/>
              <a:gd name="f129" fmla="val 198128"/>
              <a:gd name="f130" fmla="val 1678209"/>
              <a:gd name="f131" fmla="val 111447"/>
              <a:gd name="f132" fmla="val 115575"/>
              <a:gd name="f133" fmla="val 2363052"/>
              <a:gd name="f134" fmla="val 28893"/>
              <a:gd name="f135" fmla="val 2730650"/>
              <a:gd name="f136" fmla="val 123829"/>
              <a:gd name="f137" fmla="val 3068036"/>
              <a:gd name="f138" fmla="val 12383"/>
              <a:gd name="f139" fmla="val 3410457"/>
              <a:gd name="f140" fmla="val 3757914"/>
              <a:gd name="f141" fmla="val 4105370"/>
              <a:gd name="f142" fmla="val 4206084"/>
              <a:gd name="f143" fmla="val 16510"/>
              <a:gd name="f144" fmla="val 4301759"/>
              <a:gd name="f145" fmla="val 4402472"/>
              <a:gd name="f146" fmla="val 20638"/>
              <a:gd name="f147" fmla="val 4407507"/>
              <a:gd name="f148" fmla="val 4840570"/>
              <a:gd name="f149" fmla="val 33022"/>
              <a:gd name="f150" fmla="val 5268596"/>
              <a:gd name="f151" fmla="val 41276"/>
              <a:gd name="f152" fmla="val 5696622"/>
              <a:gd name="f153" fmla="val 57788"/>
              <a:gd name="f154" fmla="val 5857761"/>
              <a:gd name="f155" fmla="val 6013864"/>
              <a:gd name="f156" fmla="val 61915"/>
              <a:gd name="f157" fmla="val 6175004"/>
              <a:gd name="f158" fmla="val 6517425"/>
              <a:gd name="f159" fmla="val 82553"/>
              <a:gd name="f160" fmla="val 6864883"/>
              <a:gd name="f161" fmla="val 94936"/>
              <a:gd name="f162" fmla="val 7212339"/>
              <a:gd name="f163" fmla="val 66042"/>
              <a:gd name="f164" fmla="val 7559796"/>
              <a:gd name="f165" fmla="val 90809"/>
              <a:gd name="f166" fmla="val 7897182"/>
              <a:gd name="f167" fmla="val 74298"/>
              <a:gd name="f168" fmla="val 8244638"/>
              <a:gd name="f169" fmla="val 49532"/>
              <a:gd name="f170" fmla="val 8597130"/>
              <a:gd name="f171" fmla="val 78426"/>
              <a:gd name="f172" fmla="val 8944587"/>
              <a:gd name="f173" fmla="val 37149"/>
              <a:gd name="f174" fmla="val 9292044"/>
              <a:gd name="f175" fmla="val 2762"/>
              <a:gd name="f176" fmla="+- 0 0 -90"/>
              <a:gd name="f177" fmla="*/ f3 1 9379192"/>
              <a:gd name="f178" fmla="*/ f4 1 3752527"/>
              <a:gd name="f179" fmla="val f5"/>
              <a:gd name="f180" fmla="val f6"/>
              <a:gd name="f181" fmla="val f7"/>
              <a:gd name="f182" fmla="*/ f176 f0 1"/>
              <a:gd name="f183" fmla="+- f181 0 f179"/>
              <a:gd name="f184" fmla="+- f180 0 f179"/>
              <a:gd name="f185" fmla="*/ f182 1 f2"/>
              <a:gd name="f186" fmla="*/ f184 1 9379192"/>
              <a:gd name="f187" fmla="*/ f183 1 3752527"/>
              <a:gd name="f188" fmla="*/ 9379192 f184 1"/>
              <a:gd name="f189" fmla="*/ 3752527 f183 1"/>
              <a:gd name="f190" fmla="*/ 3293459 f184 1"/>
              <a:gd name="f191" fmla="*/ 3297156 f184 1"/>
              <a:gd name="f192" fmla="*/ 3752055 f183 1"/>
              <a:gd name="f193" fmla="*/ 3642095 f184 1"/>
              <a:gd name="f194" fmla="*/ 3690141 f183 1"/>
              <a:gd name="f195" fmla="*/ 2307659 f184 1"/>
              <a:gd name="f196" fmla="*/ 3500267 f183 1"/>
              <a:gd name="f197" fmla="*/ 2383194 f184 1"/>
              <a:gd name="f198" fmla="*/ 3475501 f183 1"/>
              <a:gd name="f199" fmla="*/ 2237161 f184 1"/>
              <a:gd name="f200" fmla="*/ 3376437 f183 1"/>
              <a:gd name="f201" fmla="*/ 1637924 f184 1"/>
              <a:gd name="f202" fmla="*/ 3219585 f183 1"/>
              <a:gd name="f203" fmla="*/ 2955415 f183 1"/>
              <a:gd name="f204" fmla="*/ 1542249 f184 1"/>
              <a:gd name="f205" fmla="*/ 2596307 f183 1"/>
              <a:gd name="f206" fmla="*/ 1114221 f184 1"/>
              <a:gd name="f207" fmla="*/ 2509625 f183 1"/>
              <a:gd name="f208" fmla="*/ 2524191 f184 1"/>
              <a:gd name="f209" fmla="*/ 2059708 f183 1"/>
              <a:gd name="f210" fmla="*/ 238027 f184 1"/>
              <a:gd name="f211" fmla="*/ 1836815 f183 1"/>
              <a:gd name="f212" fmla="*/ 424343 f184 1"/>
              <a:gd name="f213" fmla="*/ 1746006 f183 1"/>
              <a:gd name="f214" fmla="*/ 1844384 f184 1"/>
              <a:gd name="f215" fmla="*/ 1770772 f183 1"/>
              <a:gd name="f216" fmla="*/ 2081058 f184 1"/>
              <a:gd name="f217" fmla="*/ 1700602 f183 1"/>
              <a:gd name="f218" fmla="*/ 1589154 f183 1"/>
              <a:gd name="f219" fmla="*/ 922869 f184 1"/>
              <a:gd name="f220" fmla="*/ 1506601 f183 1"/>
              <a:gd name="f221" fmla="*/ 681160 f184 1"/>
              <a:gd name="f222" fmla="*/ 1320855 f183 1"/>
              <a:gd name="f223" fmla="*/ 273276 f184 1"/>
              <a:gd name="f224" fmla="*/ 1106216 f183 1"/>
              <a:gd name="f225" fmla="*/ 555269 f184 1"/>
              <a:gd name="f226" fmla="*/ 928727 f183 1"/>
              <a:gd name="f227" fmla="*/ 97029 f184 1"/>
              <a:gd name="f228" fmla="*/ 664555 f183 1"/>
              <a:gd name="f229" fmla="*/ 227955 f184 1"/>
              <a:gd name="f230" fmla="*/ 317831 f183 1"/>
              <a:gd name="f231" fmla="*/ 998402 f184 1"/>
              <a:gd name="f232" fmla="*/ 235277 f183 1"/>
              <a:gd name="f233" fmla="*/ 2030701 f184 1"/>
              <a:gd name="f234" fmla="*/ 115575 f183 1"/>
              <a:gd name="f235" fmla="*/ 3068036 f184 1"/>
              <a:gd name="f236" fmla="*/ 12383 f183 1"/>
              <a:gd name="f237" fmla="*/ 4105370 f184 1"/>
              <a:gd name="f238" fmla="*/ 4402472 f184 1"/>
              <a:gd name="f239" fmla="*/ 20638 f183 1"/>
              <a:gd name="f240" fmla="*/ 4407507 f184 1"/>
              <a:gd name="f241" fmla="*/ 5696622 f184 1"/>
              <a:gd name="f242" fmla="*/ 57788 f183 1"/>
              <a:gd name="f243" fmla="*/ 6175004 f184 1"/>
              <a:gd name="f244" fmla="*/ 61915 f183 1"/>
              <a:gd name="f245" fmla="*/ 7212339 f184 1"/>
              <a:gd name="f246" fmla="*/ 66042 f183 1"/>
              <a:gd name="f247" fmla="*/ 8244638 f184 1"/>
              <a:gd name="f248" fmla="*/ 49532 f183 1"/>
              <a:gd name="f249" fmla="*/ 9292044 f184 1"/>
              <a:gd name="f250" fmla="*/ 0 f183 1"/>
              <a:gd name="f251" fmla="*/ 2762 f183 1"/>
              <a:gd name="f252" fmla="+- f185 0 f1"/>
              <a:gd name="f253" fmla="*/ f188 1 9379192"/>
              <a:gd name="f254" fmla="*/ f189 1 3752527"/>
              <a:gd name="f255" fmla="*/ f190 1 9379192"/>
              <a:gd name="f256" fmla="*/ f191 1 9379192"/>
              <a:gd name="f257" fmla="*/ f192 1 3752527"/>
              <a:gd name="f258" fmla="*/ f193 1 9379192"/>
              <a:gd name="f259" fmla="*/ f194 1 3752527"/>
              <a:gd name="f260" fmla="*/ f195 1 9379192"/>
              <a:gd name="f261" fmla="*/ f196 1 3752527"/>
              <a:gd name="f262" fmla="*/ f197 1 9379192"/>
              <a:gd name="f263" fmla="*/ f198 1 3752527"/>
              <a:gd name="f264" fmla="*/ f199 1 9379192"/>
              <a:gd name="f265" fmla="*/ f200 1 3752527"/>
              <a:gd name="f266" fmla="*/ f201 1 9379192"/>
              <a:gd name="f267" fmla="*/ f202 1 3752527"/>
              <a:gd name="f268" fmla="*/ f203 1 3752527"/>
              <a:gd name="f269" fmla="*/ f204 1 9379192"/>
              <a:gd name="f270" fmla="*/ f205 1 3752527"/>
              <a:gd name="f271" fmla="*/ f206 1 9379192"/>
              <a:gd name="f272" fmla="*/ f207 1 3752527"/>
              <a:gd name="f273" fmla="*/ f208 1 9379192"/>
              <a:gd name="f274" fmla="*/ f209 1 3752527"/>
              <a:gd name="f275" fmla="*/ f210 1 9379192"/>
              <a:gd name="f276" fmla="*/ f211 1 3752527"/>
              <a:gd name="f277" fmla="*/ f212 1 9379192"/>
              <a:gd name="f278" fmla="*/ f213 1 3752527"/>
              <a:gd name="f279" fmla="*/ f214 1 9379192"/>
              <a:gd name="f280" fmla="*/ f215 1 3752527"/>
              <a:gd name="f281" fmla="*/ f216 1 9379192"/>
              <a:gd name="f282" fmla="*/ f217 1 3752527"/>
              <a:gd name="f283" fmla="*/ f218 1 3752527"/>
              <a:gd name="f284" fmla="*/ f219 1 9379192"/>
              <a:gd name="f285" fmla="*/ f220 1 3752527"/>
              <a:gd name="f286" fmla="*/ f221 1 9379192"/>
              <a:gd name="f287" fmla="*/ f222 1 3752527"/>
              <a:gd name="f288" fmla="*/ f223 1 9379192"/>
              <a:gd name="f289" fmla="*/ f224 1 3752527"/>
              <a:gd name="f290" fmla="*/ f225 1 9379192"/>
              <a:gd name="f291" fmla="*/ f226 1 3752527"/>
              <a:gd name="f292" fmla="*/ f227 1 9379192"/>
              <a:gd name="f293" fmla="*/ f228 1 3752527"/>
              <a:gd name="f294" fmla="*/ f229 1 9379192"/>
              <a:gd name="f295" fmla="*/ f230 1 3752527"/>
              <a:gd name="f296" fmla="*/ f231 1 9379192"/>
              <a:gd name="f297" fmla="*/ f232 1 3752527"/>
              <a:gd name="f298" fmla="*/ f233 1 9379192"/>
              <a:gd name="f299" fmla="*/ f234 1 3752527"/>
              <a:gd name="f300" fmla="*/ f235 1 9379192"/>
              <a:gd name="f301" fmla="*/ f236 1 3752527"/>
              <a:gd name="f302" fmla="*/ f237 1 9379192"/>
              <a:gd name="f303" fmla="*/ f238 1 9379192"/>
              <a:gd name="f304" fmla="*/ f239 1 3752527"/>
              <a:gd name="f305" fmla="*/ f240 1 9379192"/>
              <a:gd name="f306" fmla="*/ f241 1 9379192"/>
              <a:gd name="f307" fmla="*/ f242 1 3752527"/>
              <a:gd name="f308" fmla="*/ f243 1 9379192"/>
              <a:gd name="f309" fmla="*/ f244 1 3752527"/>
              <a:gd name="f310" fmla="*/ f245 1 9379192"/>
              <a:gd name="f311" fmla="*/ f246 1 3752527"/>
              <a:gd name="f312" fmla="*/ f247 1 9379192"/>
              <a:gd name="f313" fmla="*/ f248 1 3752527"/>
              <a:gd name="f314" fmla="*/ f249 1 9379192"/>
              <a:gd name="f315" fmla="*/ f250 1 3752527"/>
              <a:gd name="f316" fmla="*/ f251 1 3752527"/>
              <a:gd name="f317" fmla="*/ f179 1 f186"/>
              <a:gd name="f318" fmla="*/ f180 1 f186"/>
              <a:gd name="f319" fmla="*/ f179 1 f187"/>
              <a:gd name="f320" fmla="*/ f181 1 f187"/>
              <a:gd name="f321" fmla="*/ f253 1 f186"/>
              <a:gd name="f322" fmla="*/ f254 1 f187"/>
              <a:gd name="f323" fmla="*/ f255 1 f186"/>
              <a:gd name="f324" fmla="*/ f256 1 f186"/>
              <a:gd name="f325" fmla="*/ f257 1 f187"/>
              <a:gd name="f326" fmla="*/ f258 1 f186"/>
              <a:gd name="f327" fmla="*/ f259 1 f187"/>
              <a:gd name="f328" fmla="*/ f260 1 f186"/>
              <a:gd name="f329" fmla="*/ f261 1 f187"/>
              <a:gd name="f330" fmla="*/ f262 1 f186"/>
              <a:gd name="f331" fmla="*/ f263 1 f187"/>
              <a:gd name="f332" fmla="*/ f264 1 f186"/>
              <a:gd name="f333" fmla="*/ f265 1 f187"/>
              <a:gd name="f334" fmla="*/ f266 1 f186"/>
              <a:gd name="f335" fmla="*/ f267 1 f187"/>
              <a:gd name="f336" fmla="*/ f268 1 f187"/>
              <a:gd name="f337" fmla="*/ f269 1 f186"/>
              <a:gd name="f338" fmla="*/ f270 1 f187"/>
              <a:gd name="f339" fmla="*/ f271 1 f186"/>
              <a:gd name="f340" fmla="*/ f272 1 f187"/>
              <a:gd name="f341" fmla="*/ f273 1 f186"/>
              <a:gd name="f342" fmla="*/ f274 1 f187"/>
              <a:gd name="f343" fmla="*/ f275 1 f186"/>
              <a:gd name="f344" fmla="*/ f276 1 f187"/>
              <a:gd name="f345" fmla="*/ f277 1 f186"/>
              <a:gd name="f346" fmla="*/ f278 1 f187"/>
              <a:gd name="f347" fmla="*/ f279 1 f186"/>
              <a:gd name="f348" fmla="*/ f280 1 f187"/>
              <a:gd name="f349" fmla="*/ f281 1 f186"/>
              <a:gd name="f350" fmla="*/ f282 1 f187"/>
              <a:gd name="f351" fmla="*/ f283 1 f187"/>
              <a:gd name="f352" fmla="*/ f284 1 f186"/>
              <a:gd name="f353" fmla="*/ f285 1 f187"/>
              <a:gd name="f354" fmla="*/ f286 1 f186"/>
              <a:gd name="f355" fmla="*/ f287 1 f187"/>
              <a:gd name="f356" fmla="*/ f288 1 f186"/>
              <a:gd name="f357" fmla="*/ f289 1 f187"/>
              <a:gd name="f358" fmla="*/ f290 1 f186"/>
              <a:gd name="f359" fmla="*/ f291 1 f187"/>
              <a:gd name="f360" fmla="*/ f292 1 f186"/>
              <a:gd name="f361" fmla="*/ f293 1 f187"/>
              <a:gd name="f362" fmla="*/ f294 1 f186"/>
              <a:gd name="f363" fmla="*/ f295 1 f187"/>
              <a:gd name="f364" fmla="*/ f296 1 f186"/>
              <a:gd name="f365" fmla="*/ f297 1 f187"/>
              <a:gd name="f366" fmla="*/ f298 1 f186"/>
              <a:gd name="f367" fmla="*/ f299 1 f187"/>
              <a:gd name="f368" fmla="*/ f300 1 f186"/>
              <a:gd name="f369" fmla="*/ f301 1 f187"/>
              <a:gd name="f370" fmla="*/ f302 1 f186"/>
              <a:gd name="f371" fmla="*/ f303 1 f186"/>
              <a:gd name="f372" fmla="*/ f304 1 f187"/>
              <a:gd name="f373" fmla="*/ f305 1 f186"/>
              <a:gd name="f374" fmla="*/ f306 1 f186"/>
              <a:gd name="f375" fmla="*/ f307 1 f187"/>
              <a:gd name="f376" fmla="*/ f308 1 f186"/>
              <a:gd name="f377" fmla="*/ f309 1 f187"/>
              <a:gd name="f378" fmla="*/ f310 1 f186"/>
              <a:gd name="f379" fmla="*/ f311 1 f187"/>
              <a:gd name="f380" fmla="*/ f312 1 f186"/>
              <a:gd name="f381" fmla="*/ f313 1 f187"/>
              <a:gd name="f382" fmla="*/ f314 1 f186"/>
              <a:gd name="f383" fmla="*/ f315 1 f187"/>
              <a:gd name="f384" fmla="*/ f316 1 f187"/>
              <a:gd name="f385" fmla="*/ f317 f177 1"/>
              <a:gd name="f386" fmla="*/ f318 f177 1"/>
              <a:gd name="f387" fmla="*/ f320 f178 1"/>
              <a:gd name="f388" fmla="*/ f319 f178 1"/>
              <a:gd name="f389" fmla="*/ f321 f177 1"/>
              <a:gd name="f390" fmla="*/ f322 f178 1"/>
              <a:gd name="f391" fmla="*/ f323 f177 1"/>
              <a:gd name="f392" fmla="*/ f324 f177 1"/>
              <a:gd name="f393" fmla="*/ f325 f178 1"/>
              <a:gd name="f394" fmla="*/ f326 f177 1"/>
              <a:gd name="f395" fmla="*/ f327 f178 1"/>
              <a:gd name="f396" fmla="*/ f328 f177 1"/>
              <a:gd name="f397" fmla="*/ f329 f178 1"/>
              <a:gd name="f398" fmla="*/ f330 f177 1"/>
              <a:gd name="f399" fmla="*/ f331 f178 1"/>
              <a:gd name="f400" fmla="*/ f332 f177 1"/>
              <a:gd name="f401" fmla="*/ f333 f178 1"/>
              <a:gd name="f402" fmla="*/ f334 f177 1"/>
              <a:gd name="f403" fmla="*/ f335 f178 1"/>
              <a:gd name="f404" fmla="*/ f336 f178 1"/>
              <a:gd name="f405" fmla="*/ f337 f177 1"/>
              <a:gd name="f406" fmla="*/ f338 f178 1"/>
              <a:gd name="f407" fmla="*/ f339 f177 1"/>
              <a:gd name="f408" fmla="*/ f340 f178 1"/>
              <a:gd name="f409" fmla="*/ f341 f177 1"/>
              <a:gd name="f410" fmla="*/ f342 f178 1"/>
              <a:gd name="f411" fmla="*/ f343 f177 1"/>
              <a:gd name="f412" fmla="*/ f344 f178 1"/>
              <a:gd name="f413" fmla="*/ f345 f177 1"/>
              <a:gd name="f414" fmla="*/ f346 f178 1"/>
              <a:gd name="f415" fmla="*/ f347 f177 1"/>
              <a:gd name="f416" fmla="*/ f348 f178 1"/>
              <a:gd name="f417" fmla="*/ f349 f177 1"/>
              <a:gd name="f418" fmla="*/ f350 f178 1"/>
              <a:gd name="f419" fmla="*/ f351 f178 1"/>
              <a:gd name="f420" fmla="*/ f352 f177 1"/>
              <a:gd name="f421" fmla="*/ f353 f178 1"/>
              <a:gd name="f422" fmla="*/ f354 f177 1"/>
              <a:gd name="f423" fmla="*/ f355 f178 1"/>
              <a:gd name="f424" fmla="*/ f356 f177 1"/>
              <a:gd name="f425" fmla="*/ f357 f178 1"/>
              <a:gd name="f426" fmla="*/ f358 f177 1"/>
              <a:gd name="f427" fmla="*/ f359 f178 1"/>
              <a:gd name="f428" fmla="*/ f360 f177 1"/>
              <a:gd name="f429" fmla="*/ f361 f178 1"/>
              <a:gd name="f430" fmla="*/ f362 f177 1"/>
              <a:gd name="f431" fmla="*/ f363 f178 1"/>
              <a:gd name="f432" fmla="*/ f364 f177 1"/>
              <a:gd name="f433" fmla="*/ f365 f178 1"/>
              <a:gd name="f434" fmla="*/ f366 f177 1"/>
              <a:gd name="f435" fmla="*/ f367 f178 1"/>
              <a:gd name="f436" fmla="*/ f368 f177 1"/>
              <a:gd name="f437" fmla="*/ f369 f178 1"/>
              <a:gd name="f438" fmla="*/ f370 f177 1"/>
              <a:gd name="f439" fmla="*/ f371 f177 1"/>
              <a:gd name="f440" fmla="*/ f372 f178 1"/>
              <a:gd name="f441" fmla="*/ f373 f177 1"/>
              <a:gd name="f442" fmla="*/ f374 f177 1"/>
              <a:gd name="f443" fmla="*/ f375 f178 1"/>
              <a:gd name="f444" fmla="*/ f376 f177 1"/>
              <a:gd name="f445" fmla="*/ f377 f178 1"/>
              <a:gd name="f446" fmla="*/ f378 f177 1"/>
              <a:gd name="f447" fmla="*/ f379 f178 1"/>
              <a:gd name="f448" fmla="*/ f380 f177 1"/>
              <a:gd name="f449" fmla="*/ f381 f178 1"/>
              <a:gd name="f450" fmla="*/ f382 f177 1"/>
              <a:gd name="f451" fmla="*/ f383 f178 1"/>
              <a:gd name="f452" fmla="*/ f384 f1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2">
                <a:pos x="f389" y="f390"/>
              </a:cxn>
              <a:cxn ang="f252">
                <a:pos x="f391" y="f390"/>
              </a:cxn>
              <a:cxn ang="f252">
                <a:pos x="f392" y="f393"/>
              </a:cxn>
              <a:cxn ang="f252">
                <a:pos x="f394" y="f395"/>
              </a:cxn>
              <a:cxn ang="f252">
                <a:pos x="f396" y="f397"/>
              </a:cxn>
              <a:cxn ang="f252">
                <a:pos x="f398" y="f399"/>
              </a:cxn>
              <a:cxn ang="f252">
                <a:pos x="f400" y="f401"/>
              </a:cxn>
              <a:cxn ang="f252">
                <a:pos x="f402" y="f403"/>
              </a:cxn>
              <a:cxn ang="f252">
                <a:pos x="f398" y="f404"/>
              </a:cxn>
              <a:cxn ang="f252">
                <a:pos x="f405" y="f406"/>
              </a:cxn>
              <a:cxn ang="f252">
                <a:pos x="f407" y="f408"/>
              </a:cxn>
              <a:cxn ang="f252">
                <a:pos x="f409" y="f410"/>
              </a:cxn>
              <a:cxn ang="f252">
                <a:pos x="f411" y="f412"/>
              </a:cxn>
              <a:cxn ang="f252">
                <a:pos x="f413" y="f414"/>
              </a:cxn>
              <a:cxn ang="f252">
                <a:pos x="f415" y="f416"/>
              </a:cxn>
              <a:cxn ang="f252">
                <a:pos x="f417" y="f418"/>
              </a:cxn>
              <a:cxn ang="f252">
                <a:pos x="f415" y="f419"/>
              </a:cxn>
              <a:cxn ang="f252">
                <a:pos x="f420" y="f421"/>
              </a:cxn>
              <a:cxn ang="f252">
                <a:pos x="f422" y="f423"/>
              </a:cxn>
              <a:cxn ang="f252">
                <a:pos x="f424" y="f425"/>
              </a:cxn>
              <a:cxn ang="f252">
                <a:pos x="f426" y="f427"/>
              </a:cxn>
              <a:cxn ang="f252">
                <a:pos x="f428" y="f429"/>
              </a:cxn>
              <a:cxn ang="f252">
                <a:pos x="f430" y="f431"/>
              </a:cxn>
              <a:cxn ang="f252">
                <a:pos x="f432" y="f433"/>
              </a:cxn>
              <a:cxn ang="f252">
                <a:pos x="f434" y="f435"/>
              </a:cxn>
              <a:cxn ang="f252">
                <a:pos x="f436" y="f437"/>
              </a:cxn>
              <a:cxn ang="f252">
                <a:pos x="f438" y="f437"/>
              </a:cxn>
              <a:cxn ang="f252">
                <a:pos x="f439" y="f440"/>
              </a:cxn>
              <a:cxn ang="f252">
                <a:pos x="f441" y="f440"/>
              </a:cxn>
              <a:cxn ang="f252">
                <a:pos x="f442" y="f443"/>
              </a:cxn>
              <a:cxn ang="f252">
                <a:pos x="f444" y="f445"/>
              </a:cxn>
              <a:cxn ang="f252">
                <a:pos x="f446" y="f447"/>
              </a:cxn>
              <a:cxn ang="f252">
                <a:pos x="f448" y="f449"/>
              </a:cxn>
              <a:cxn ang="f252">
                <a:pos x="f450" y="f451"/>
              </a:cxn>
              <a:cxn ang="f252">
                <a:pos x="f389" y="f452"/>
              </a:cxn>
            </a:cxnLst>
            <a:rect l="f385" t="f388" r="f386" b="f387"/>
            <a:pathLst>
              <a:path w="9379192" h="3752527">
                <a:moveTo>
                  <a:pt x="f6" y="f7"/>
                </a:moveTo>
                <a:lnTo>
                  <a:pt x="f8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3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27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2"/>
                  <a:pt x="f53" y="f52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72"/>
                  <a:pt x="f73" y="f74"/>
                  <a:pt x="f36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36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62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60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38"/>
                  <a:pt x="f140" y="f138"/>
                  <a:pt x="f141" y="f138"/>
                </a:cubicBezTo>
                <a:cubicBezTo>
                  <a:pt x="f142" y="f143"/>
                  <a:pt x="f144" y="f143"/>
                  <a:pt x="f145" y="f146"/>
                </a:cubicBezTo>
                <a:cubicBezTo>
                  <a:pt x="f145" y="f146"/>
                  <a:pt x="f147" y="f146"/>
                  <a:pt x="f147" y="f146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3"/>
                  <a:pt x="f155" y="f156"/>
                  <a:pt x="f157" y="f156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5"/>
                </a:cubicBezTo>
                <a:lnTo>
                  <a:pt x="f6" y="f175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AA0305F2-F6D1-4641-B0ED-12F46E8191DE}"/>
              </a:ext>
            </a:extLst>
          </p:cNvPr>
          <p:cNvSpPr>
            <a:spLocks noMove="1" noResize="1"/>
          </p:cNvSpPr>
          <p:nvPr/>
        </p:nvSpPr>
        <p:spPr>
          <a:xfrm rot="549886" flipV="1">
            <a:off x="5210626" y="4242714"/>
            <a:ext cx="7104293" cy="31373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04297"/>
              <a:gd name="f7" fmla="val 3137347"/>
              <a:gd name="f8" fmla="val 6772629"/>
              <a:gd name="f9" fmla="val 1081624"/>
              <a:gd name="f10" fmla="val 400225"/>
              <a:gd name="f11" fmla="val 277738"/>
              <a:gd name="f12" fmla="val 5048"/>
              <a:gd name="f13" fmla="val 185423"/>
              <a:gd name="f14" fmla="val 9801"/>
              <a:gd name="f15" fmla="val 92851"/>
              <a:gd name="f16" fmla="val 15745"/>
              <a:gd name="f17" fmla="val 23585"/>
              <a:gd name="f18" fmla="val 96424"/>
              <a:gd name="f19" fmla="val 149013"/>
              <a:gd name="f20" fmla="val 221416"/>
              <a:gd name="f21" fmla="val 44490"/>
              <a:gd name="f22" fmla="val 296410"/>
              <a:gd name="f23" fmla="val 136472"/>
              <a:gd name="f24" fmla="val 224986"/>
              <a:gd name="f25" fmla="val 328795"/>
              <a:gd name="f26" fmla="val 253557"/>
              <a:gd name="f27" fmla="val 433318"/>
              <a:gd name="f28" fmla="val 396403"/>
              <a:gd name="f29" fmla="val 445861"/>
              <a:gd name="f30" fmla="val 535682"/>
              <a:gd name="f31" fmla="val 458403"/>
              <a:gd name="f32" fmla="val 685672"/>
              <a:gd name="f33" fmla="val 391507"/>
              <a:gd name="f34" fmla="val 760665"/>
              <a:gd name="f35" fmla="val 621461"/>
              <a:gd name="f36" fmla="val 782093"/>
              <a:gd name="f37" fmla="val 692537"/>
              <a:gd name="f38" fmla="val 914229"/>
              <a:gd name="f39" fmla="val 671633"/>
              <a:gd name="f40" fmla="val 996368"/>
              <a:gd name="f41" fmla="val 684176"/>
              <a:gd name="f42" fmla="val 1174926"/>
              <a:gd name="f43" fmla="val 713442"/>
              <a:gd name="f44" fmla="val 1364202"/>
              <a:gd name="f45" fmla="val 1535617"/>
              <a:gd name="f46" fmla="val 776157"/>
              <a:gd name="f47" fmla="val 1603471"/>
              <a:gd name="f48" fmla="val 809604"/>
              <a:gd name="f49" fmla="val 1649896"/>
              <a:gd name="f50" fmla="val 834690"/>
              <a:gd name="f51" fmla="val 1614185"/>
              <a:gd name="f52" fmla="val 926671"/>
              <a:gd name="f53" fmla="val 1578472"/>
              <a:gd name="f54" fmla="val 1022833"/>
              <a:gd name="f55" fmla="val 1624898"/>
              <a:gd name="f56" fmla="val 1056279"/>
              <a:gd name="f57" fmla="val 1682037"/>
              <a:gd name="f58" fmla="val 1093909"/>
              <a:gd name="f59" fmla="val 1724892"/>
              <a:gd name="f60" fmla="val 1123175"/>
              <a:gd name="f61" fmla="val 1789173"/>
              <a:gd name="f62" fmla="val 1114814"/>
              <a:gd name="f63" fmla="val 1824886"/>
              <a:gd name="f64" fmla="val 1202614"/>
              <a:gd name="f65" fmla="val 1449909"/>
              <a:gd name="f66" fmla="val 1190070"/>
              <a:gd name="f67" fmla="val 1085647"/>
              <a:gd name="f68" fmla="val 1118994"/>
              <a:gd name="f69" fmla="val 714243"/>
              <a:gd name="f70" fmla="val 1185890"/>
              <a:gd name="f71" fmla="val 1121358"/>
              <a:gd name="f72" fmla="val 1353128"/>
              <a:gd name="f73" fmla="val 1567759"/>
              <a:gd name="f74" fmla="val 1344765"/>
              <a:gd name="f75" fmla="val 1967733"/>
              <a:gd name="f76" fmla="val 1537090"/>
              <a:gd name="f77" fmla="val 1953448"/>
              <a:gd name="f78" fmla="val 1603986"/>
              <a:gd name="f79" fmla="val 1860597"/>
              <a:gd name="f80" fmla="val 1574718"/>
              <a:gd name="f81" fmla="val 1857026"/>
              <a:gd name="f82" fmla="val 1675062"/>
              <a:gd name="f83" fmla="val 2067727"/>
              <a:gd name="f84" fmla="val 1779586"/>
              <a:gd name="f85" fmla="val 2321284"/>
              <a:gd name="f86" fmla="val 1708508"/>
              <a:gd name="f87" fmla="val 2542697"/>
              <a:gd name="f88" fmla="val 1863205"/>
              <a:gd name="f89" fmla="val 2414134"/>
              <a:gd name="f90" fmla="val 1934281"/>
              <a:gd name="f91" fmla="val 2296285"/>
              <a:gd name="f92" fmla="val 1817213"/>
              <a:gd name="f93" fmla="val 2174863"/>
              <a:gd name="f94" fmla="val 1884109"/>
              <a:gd name="f95" fmla="val 2214147"/>
              <a:gd name="f96" fmla="val 1984452"/>
              <a:gd name="f97" fmla="val 3992607"/>
              <a:gd name="f98" fmla="val 2603233"/>
              <a:gd name="f99" fmla="val 4314015"/>
              <a:gd name="f100" fmla="val 2670128"/>
              <a:gd name="f101" fmla="val 4559090"/>
              <a:gd name="f102" fmla="val 2721868"/>
              <a:gd name="f103" fmla="val 4976921"/>
              <a:gd name="f104" fmla="val 2803592"/>
              <a:gd name="f105" fmla="val 5430784"/>
              <a:gd name="f106" fmla="val 2889725"/>
              <a:gd name="f107" fmla="val 5827914"/>
              <a:gd name="f108" fmla="val 2965093"/>
              <a:gd name="f109" fmla="val 6252633"/>
              <a:gd name="f110" fmla="val 3043836"/>
              <a:gd name="f111" fmla="val 6613344"/>
              <a:gd name="f112" fmla="val 3108822"/>
              <a:gd name="f113" fmla="+- 0 0 -90"/>
              <a:gd name="f114" fmla="*/ f3 1 7104297"/>
              <a:gd name="f115" fmla="*/ f4 1 3137347"/>
              <a:gd name="f116" fmla="val f5"/>
              <a:gd name="f117" fmla="val f6"/>
              <a:gd name="f118" fmla="val f7"/>
              <a:gd name="f119" fmla="*/ f113 f0 1"/>
              <a:gd name="f120" fmla="+- f118 0 f116"/>
              <a:gd name="f121" fmla="+- f117 0 f116"/>
              <a:gd name="f122" fmla="*/ f119 1 f2"/>
              <a:gd name="f123" fmla="*/ f121 1 7104297"/>
              <a:gd name="f124" fmla="*/ f120 1 3137347"/>
              <a:gd name="f125" fmla="*/ 6772629 f121 1"/>
              <a:gd name="f126" fmla="*/ 3137347 f120 1"/>
              <a:gd name="f127" fmla="*/ 7104297 f121 1"/>
              <a:gd name="f128" fmla="*/ 1081624 f120 1"/>
              <a:gd name="f129" fmla="*/ 400225 f121 1"/>
              <a:gd name="f130" fmla="*/ 0 f120 1"/>
              <a:gd name="f131" fmla="*/ 277738 f121 1"/>
              <a:gd name="f132" fmla="*/ 5048 f120 1"/>
              <a:gd name="f133" fmla="*/ 0 f121 1"/>
              <a:gd name="f134" fmla="*/ 23585 f120 1"/>
              <a:gd name="f135" fmla="*/ 296410 f121 1"/>
              <a:gd name="f136" fmla="*/ 136472 f120 1"/>
              <a:gd name="f137" fmla="*/ 396403 f121 1"/>
              <a:gd name="f138" fmla="*/ 445861 f120 1"/>
              <a:gd name="f139" fmla="*/ 760665 f121 1"/>
              <a:gd name="f140" fmla="*/ 621461 f120 1"/>
              <a:gd name="f141" fmla="*/ 996368 f121 1"/>
              <a:gd name="f142" fmla="*/ 684176 f120 1"/>
              <a:gd name="f143" fmla="*/ 1535617 f121 1"/>
              <a:gd name="f144" fmla="*/ 776157 f120 1"/>
              <a:gd name="f145" fmla="*/ 1614185 f121 1"/>
              <a:gd name="f146" fmla="*/ 926671 f120 1"/>
              <a:gd name="f147" fmla="*/ 1682037 f121 1"/>
              <a:gd name="f148" fmla="*/ 1093909 f120 1"/>
              <a:gd name="f149" fmla="*/ 1824886 f121 1"/>
              <a:gd name="f150" fmla="*/ 1202614 f120 1"/>
              <a:gd name="f151" fmla="*/ 714243 f121 1"/>
              <a:gd name="f152" fmla="*/ 1185890 f120 1"/>
              <a:gd name="f153" fmla="*/ 1967733 f121 1"/>
              <a:gd name="f154" fmla="*/ 1537090 f120 1"/>
              <a:gd name="f155" fmla="*/ 1857026 f121 1"/>
              <a:gd name="f156" fmla="*/ 1675062 f120 1"/>
              <a:gd name="f157" fmla="*/ 2542697 f121 1"/>
              <a:gd name="f158" fmla="*/ 1863205 f120 1"/>
              <a:gd name="f159" fmla="*/ 2174863 f121 1"/>
              <a:gd name="f160" fmla="*/ 1884109 f120 1"/>
              <a:gd name="f161" fmla="*/ 4314015 f121 1"/>
              <a:gd name="f162" fmla="*/ 2670128 f120 1"/>
              <a:gd name="f163" fmla="*/ 5430784 f121 1"/>
              <a:gd name="f164" fmla="*/ 2889725 f120 1"/>
              <a:gd name="f165" fmla="*/ 6613344 f121 1"/>
              <a:gd name="f166" fmla="*/ 3108822 f120 1"/>
              <a:gd name="f167" fmla="+- f122 0 f1"/>
              <a:gd name="f168" fmla="*/ f125 1 7104297"/>
              <a:gd name="f169" fmla="*/ f126 1 3137347"/>
              <a:gd name="f170" fmla="*/ f127 1 7104297"/>
              <a:gd name="f171" fmla="*/ f128 1 3137347"/>
              <a:gd name="f172" fmla="*/ f129 1 7104297"/>
              <a:gd name="f173" fmla="*/ f130 1 3137347"/>
              <a:gd name="f174" fmla="*/ f131 1 7104297"/>
              <a:gd name="f175" fmla="*/ f132 1 3137347"/>
              <a:gd name="f176" fmla="*/ f133 1 7104297"/>
              <a:gd name="f177" fmla="*/ f134 1 3137347"/>
              <a:gd name="f178" fmla="*/ f135 1 7104297"/>
              <a:gd name="f179" fmla="*/ f136 1 3137347"/>
              <a:gd name="f180" fmla="*/ f137 1 7104297"/>
              <a:gd name="f181" fmla="*/ f138 1 3137347"/>
              <a:gd name="f182" fmla="*/ f139 1 7104297"/>
              <a:gd name="f183" fmla="*/ f140 1 3137347"/>
              <a:gd name="f184" fmla="*/ f141 1 7104297"/>
              <a:gd name="f185" fmla="*/ f142 1 3137347"/>
              <a:gd name="f186" fmla="*/ f143 1 7104297"/>
              <a:gd name="f187" fmla="*/ f144 1 3137347"/>
              <a:gd name="f188" fmla="*/ f145 1 7104297"/>
              <a:gd name="f189" fmla="*/ f146 1 3137347"/>
              <a:gd name="f190" fmla="*/ f147 1 7104297"/>
              <a:gd name="f191" fmla="*/ f148 1 3137347"/>
              <a:gd name="f192" fmla="*/ f149 1 7104297"/>
              <a:gd name="f193" fmla="*/ f150 1 3137347"/>
              <a:gd name="f194" fmla="*/ f151 1 7104297"/>
              <a:gd name="f195" fmla="*/ f152 1 3137347"/>
              <a:gd name="f196" fmla="*/ f153 1 7104297"/>
              <a:gd name="f197" fmla="*/ f154 1 3137347"/>
              <a:gd name="f198" fmla="*/ f155 1 7104297"/>
              <a:gd name="f199" fmla="*/ f156 1 3137347"/>
              <a:gd name="f200" fmla="*/ f157 1 7104297"/>
              <a:gd name="f201" fmla="*/ f158 1 3137347"/>
              <a:gd name="f202" fmla="*/ f159 1 7104297"/>
              <a:gd name="f203" fmla="*/ f160 1 3137347"/>
              <a:gd name="f204" fmla="*/ f161 1 7104297"/>
              <a:gd name="f205" fmla="*/ f162 1 3137347"/>
              <a:gd name="f206" fmla="*/ f163 1 7104297"/>
              <a:gd name="f207" fmla="*/ f164 1 3137347"/>
              <a:gd name="f208" fmla="*/ f165 1 7104297"/>
              <a:gd name="f209" fmla="*/ f166 1 3137347"/>
              <a:gd name="f210" fmla="*/ f116 1 f123"/>
              <a:gd name="f211" fmla="*/ f117 1 f123"/>
              <a:gd name="f212" fmla="*/ f116 1 f124"/>
              <a:gd name="f213" fmla="*/ f118 1 f124"/>
              <a:gd name="f214" fmla="*/ f168 1 f123"/>
              <a:gd name="f215" fmla="*/ f169 1 f124"/>
              <a:gd name="f216" fmla="*/ f170 1 f123"/>
              <a:gd name="f217" fmla="*/ f171 1 f124"/>
              <a:gd name="f218" fmla="*/ f172 1 f123"/>
              <a:gd name="f219" fmla="*/ f173 1 f124"/>
              <a:gd name="f220" fmla="*/ f174 1 f123"/>
              <a:gd name="f221" fmla="*/ f175 1 f124"/>
              <a:gd name="f222" fmla="*/ f176 1 f123"/>
              <a:gd name="f223" fmla="*/ f177 1 f124"/>
              <a:gd name="f224" fmla="*/ f178 1 f123"/>
              <a:gd name="f225" fmla="*/ f179 1 f124"/>
              <a:gd name="f226" fmla="*/ f180 1 f123"/>
              <a:gd name="f227" fmla="*/ f181 1 f124"/>
              <a:gd name="f228" fmla="*/ f182 1 f123"/>
              <a:gd name="f229" fmla="*/ f183 1 f124"/>
              <a:gd name="f230" fmla="*/ f184 1 f123"/>
              <a:gd name="f231" fmla="*/ f185 1 f124"/>
              <a:gd name="f232" fmla="*/ f186 1 f123"/>
              <a:gd name="f233" fmla="*/ f187 1 f124"/>
              <a:gd name="f234" fmla="*/ f188 1 f123"/>
              <a:gd name="f235" fmla="*/ f189 1 f124"/>
              <a:gd name="f236" fmla="*/ f190 1 f123"/>
              <a:gd name="f237" fmla="*/ f191 1 f124"/>
              <a:gd name="f238" fmla="*/ f192 1 f123"/>
              <a:gd name="f239" fmla="*/ f193 1 f124"/>
              <a:gd name="f240" fmla="*/ f194 1 f123"/>
              <a:gd name="f241" fmla="*/ f195 1 f124"/>
              <a:gd name="f242" fmla="*/ f196 1 f123"/>
              <a:gd name="f243" fmla="*/ f197 1 f124"/>
              <a:gd name="f244" fmla="*/ f198 1 f123"/>
              <a:gd name="f245" fmla="*/ f199 1 f124"/>
              <a:gd name="f246" fmla="*/ f200 1 f123"/>
              <a:gd name="f247" fmla="*/ f201 1 f124"/>
              <a:gd name="f248" fmla="*/ f202 1 f123"/>
              <a:gd name="f249" fmla="*/ f203 1 f124"/>
              <a:gd name="f250" fmla="*/ f204 1 f123"/>
              <a:gd name="f251" fmla="*/ f205 1 f124"/>
              <a:gd name="f252" fmla="*/ f206 1 f123"/>
              <a:gd name="f253" fmla="*/ f207 1 f124"/>
              <a:gd name="f254" fmla="*/ f208 1 f123"/>
              <a:gd name="f255" fmla="*/ f209 1 f124"/>
              <a:gd name="f256" fmla="*/ f210 f114 1"/>
              <a:gd name="f257" fmla="*/ f211 f114 1"/>
              <a:gd name="f258" fmla="*/ f213 f115 1"/>
              <a:gd name="f259" fmla="*/ f212 f115 1"/>
              <a:gd name="f260" fmla="*/ f214 f114 1"/>
              <a:gd name="f261" fmla="*/ f215 f115 1"/>
              <a:gd name="f262" fmla="*/ f216 f114 1"/>
              <a:gd name="f263" fmla="*/ f217 f115 1"/>
              <a:gd name="f264" fmla="*/ f218 f114 1"/>
              <a:gd name="f265" fmla="*/ f219 f115 1"/>
              <a:gd name="f266" fmla="*/ f220 f114 1"/>
              <a:gd name="f267" fmla="*/ f221 f115 1"/>
              <a:gd name="f268" fmla="*/ f222 f114 1"/>
              <a:gd name="f269" fmla="*/ f223 f115 1"/>
              <a:gd name="f270" fmla="*/ f224 f114 1"/>
              <a:gd name="f271" fmla="*/ f225 f115 1"/>
              <a:gd name="f272" fmla="*/ f226 f114 1"/>
              <a:gd name="f273" fmla="*/ f227 f115 1"/>
              <a:gd name="f274" fmla="*/ f228 f114 1"/>
              <a:gd name="f275" fmla="*/ f229 f115 1"/>
              <a:gd name="f276" fmla="*/ f230 f114 1"/>
              <a:gd name="f277" fmla="*/ f231 f115 1"/>
              <a:gd name="f278" fmla="*/ f232 f114 1"/>
              <a:gd name="f279" fmla="*/ f233 f115 1"/>
              <a:gd name="f280" fmla="*/ f234 f114 1"/>
              <a:gd name="f281" fmla="*/ f235 f115 1"/>
              <a:gd name="f282" fmla="*/ f236 f114 1"/>
              <a:gd name="f283" fmla="*/ f237 f115 1"/>
              <a:gd name="f284" fmla="*/ f238 f114 1"/>
              <a:gd name="f285" fmla="*/ f239 f115 1"/>
              <a:gd name="f286" fmla="*/ f240 f114 1"/>
              <a:gd name="f287" fmla="*/ f241 f115 1"/>
              <a:gd name="f288" fmla="*/ f242 f114 1"/>
              <a:gd name="f289" fmla="*/ f243 f115 1"/>
              <a:gd name="f290" fmla="*/ f244 f114 1"/>
              <a:gd name="f291" fmla="*/ f245 f115 1"/>
              <a:gd name="f292" fmla="*/ f246 f114 1"/>
              <a:gd name="f293" fmla="*/ f247 f115 1"/>
              <a:gd name="f294" fmla="*/ f248 f114 1"/>
              <a:gd name="f295" fmla="*/ f249 f115 1"/>
              <a:gd name="f296" fmla="*/ f250 f114 1"/>
              <a:gd name="f297" fmla="*/ f251 f115 1"/>
              <a:gd name="f298" fmla="*/ f252 f114 1"/>
              <a:gd name="f299" fmla="*/ f253 f115 1"/>
              <a:gd name="f300" fmla="*/ f254 f114 1"/>
              <a:gd name="f301" fmla="*/ f255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60" y="f261"/>
              </a:cxn>
              <a:cxn ang="f167">
                <a:pos x="f262" y="f263"/>
              </a:cxn>
              <a:cxn ang="f167">
                <a:pos x="f264" y="f265"/>
              </a:cxn>
              <a:cxn ang="f167">
                <a:pos x="f266" y="f267"/>
              </a:cxn>
              <a:cxn ang="f167">
                <a:pos x="f268" y="f269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8" y="f279"/>
              </a:cxn>
              <a:cxn ang="f167">
                <a:pos x="f280" y="f281"/>
              </a:cxn>
              <a:cxn ang="f167">
                <a:pos x="f282" y="f283"/>
              </a:cxn>
              <a:cxn ang="f167">
                <a:pos x="f284" y="f285"/>
              </a:cxn>
              <a:cxn ang="f167">
                <a:pos x="f286" y="f287"/>
              </a:cxn>
              <a:cxn ang="f167">
                <a:pos x="f288" y="f289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96" y="f297"/>
              </a:cxn>
              <a:cxn ang="f167">
                <a:pos x="f298" y="f299"/>
              </a:cxn>
              <a:cxn ang="f167">
                <a:pos x="f300" y="f301"/>
              </a:cxn>
            </a:cxnLst>
            <a:rect l="f256" t="f259" r="f257" b="f258"/>
            <a:pathLst>
              <a:path w="7104297" h="3137347">
                <a:moveTo>
                  <a:pt x="f8" y="f7"/>
                </a:moveTo>
                <a:lnTo>
                  <a:pt x="f6" y="f9"/>
                </a:lnTo>
                <a:lnTo>
                  <a:pt x="f10" y="f5"/>
                </a:lnTo>
                <a:lnTo>
                  <a:pt x="f11" y="f12"/>
                </a:lnTo>
                <a:cubicBezTo>
                  <a:pt x="f13" y="f14"/>
                  <a:pt x="f15" y="f16"/>
                  <a:pt x="f5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1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7D2006A8-AC35-4BA8-BF35-461B23307B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3" y="937845"/>
            <a:ext cx="6696452" cy="3643682"/>
          </a:xfrm>
        </p:spPr>
        <p:txBody>
          <a:bodyPr anchorCtr="0"/>
          <a:lstStyle/>
          <a:p>
            <a:pPr lvl="0" algn="l"/>
            <a:r>
              <a:rPr lang="lv-LV" sz="6600" b="1"/>
              <a:t>Christmas pies</a:t>
            </a:r>
          </a:p>
        </p:txBody>
      </p:sp>
      <p:sp>
        <p:nvSpPr>
          <p:cNvPr id="6" name="Apakšvirsraksts 2">
            <a:extLst>
              <a:ext uri="{FF2B5EF4-FFF2-40B4-BE49-F238E27FC236}">
                <a16:creationId xmlns:a16="http://schemas.microsoft.com/office/drawing/2014/main" id="{3A66C0EF-9607-42E9-A91F-4BF19D83E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82067" y="5041617"/>
            <a:ext cx="4471736" cy="1246473"/>
          </a:xfrm>
        </p:spPr>
        <p:txBody>
          <a:bodyPr anchor="ctr"/>
          <a:lstStyle/>
          <a:p>
            <a:pPr lvl="0"/>
            <a:r>
              <a:rPr lang="lv-LV"/>
              <a:t>Inese Rozenberga,Kristīne Reinholde, Grade 10</a:t>
            </a:r>
          </a:p>
          <a:p>
            <a:pPr lvl="0"/>
            <a:r>
              <a:rPr lang="lv-LV"/>
              <a:t>Dundagas vidusskola</a:t>
            </a:r>
          </a:p>
        </p:txBody>
      </p:sp>
      <p:pic>
        <p:nvPicPr>
          <p:cNvPr id="7" name="Attēls 4">
            <a:extLst>
              <a:ext uri="{FF2B5EF4-FFF2-40B4-BE49-F238E27FC236}">
                <a16:creationId xmlns:a16="http://schemas.microsoft.com/office/drawing/2014/main" id="{D8834829-F9A7-413D-9F4D-605CA8AD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432" y="95143"/>
            <a:ext cx="5303520" cy="35295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71E7D0-CF4C-4881-8EC7-71124DB901D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09110726-5FE3-48FC-B10D-154F4ED39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5251316" cy="1807302"/>
          </a:xfrm>
        </p:spPr>
        <p:txBody>
          <a:bodyPr/>
          <a:lstStyle/>
          <a:p>
            <a:pPr lvl="0"/>
            <a:r>
              <a:rPr lang="lv-LV" sz="5400" b="1"/>
              <a:t>Step 8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4514930B-67E2-4AB6-9152-3BC8937F5B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333292"/>
            <a:ext cx="4619621" cy="3843662"/>
          </a:xfrm>
        </p:spPr>
        <p:txBody>
          <a:bodyPr/>
          <a:lstStyle/>
          <a:p>
            <a:pPr lvl="0"/>
            <a:r>
              <a:rPr lang="lv-LV" sz="3200" dirty="0"/>
              <a:t>B</a:t>
            </a:r>
            <a:r>
              <a:rPr lang="nb-NO" sz="3200" dirty="0"/>
              <a:t>ake at </a:t>
            </a:r>
            <a:r>
              <a:rPr lang="nb-NO" sz="3200" u="sng" dirty="0"/>
              <a:t>200 </a:t>
            </a:r>
            <a:r>
              <a:rPr lang="nb-NO" sz="3200" dirty="0"/>
              <a:t>degrees Celsius for </a:t>
            </a:r>
            <a:r>
              <a:rPr lang="nb-NO" sz="3200" u="sng" dirty="0"/>
              <a:t>15-20 </a:t>
            </a:r>
            <a:r>
              <a:rPr lang="nb-NO" sz="3200" dirty="0"/>
              <a:t>minutes</a:t>
            </a:r>
            <a:endParaRPr lang="lv-LV" sz="3200" dirty="0"/>
          </a:p>
        </p:txBody>
      </p:sp>
      <p:pic>
        <p:nvPicPr>
          <p:cNvPr id="5" name="Attēls 4" descr="Attēls, kurā ir iekštelpa, ierīce, virtuves ierīce, krāsns&#10;&#10;Apraksts ģenerēts automātiski">
            <a:extLst>
              <a:ext uri="{FF2B5EF4-FFF2-40B4-BE49-F238E27FC236}">
                <a16:creationId xmlns:a16="http://schemas.microsoft.com/office/drawing/2014/main" id="{7DBDC5D1-DA85-47BC-98B5-A7C4DA79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0"/>
          <a:stretch>
            <a:fillRect/>
          </a:stretch>
        </p:blipFill>
        <p:spPr>
          <a:xfrm>
            <a:off x="6229212" y="9"/>
            <a:ext cx="5962784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311EDB07-2244-4CD5-A8D4-761D6C157DE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Attēls 8" descr="Attēls, kurā ir šķīvis, pārtika, galds, brokastis&#10;&#10;Apraksts ģenerēts automātiski">
            <a:extLst>
              <a:ext uri="{FF2B5EF4-FFF2-40B4-BE49-F238E27FC236}">
                <a16:creationId xmlns:a16="http://schemas.microsoft.com/office/drawing/2014/main" id="{51A7B4C1-1361-458B-9E52-B0D6705B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00" r="-2" b="3534"/>
          <a:stretch>
            <a:fillRect/>
          </a:stretch>
        </p:blipFill>
        <p:spPr>
          <a:xfrm>
            <a:off x="0" y="0"/>
            <a:ext cx="7534637" cy="6857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Virsraksts 1">
            <a:extLst>
              <a:ext uri="{FF2B5EF4-FFF2-40B4-BE49-F238E27FC236}">
                <a16:creationId xmlns:a16="http://schemas.microsoft.com/office/drawing/2014/main" id="{51E4A1C5-AEF6-444A-BEB8-60C9C8E53E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3962396"/>
            <a:ext cx="5505812" cy="1690405"/>
          </a:xfrm>
        </p:spPr>
        <p:txBody>
          <a:bodyPr anchor="b"/>
          <a:lstStyle/>
          <a:p>
            <a:pPr lvl="0"/>
            <a:r>
              <a:rPr lang="en-US" sz="5400" b="1"/>
              <a:t>Step 9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6DF46893-5581-464D-8653-7BE79EB4D2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43650" y="5709568"/>
            <a:ext cx="5395974" cy="646782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200"/>
              <a:t>Then take them out and they are ready to eat!</a:t>
            </a:r>
          </a:p>
        </p:txBody>
      </p:sp>
      <p:pic>
        <p:nvPicPr>
          <p:cNvPr id="6" name="Attēls 4" descr="Attēls, kurā ir pārtika, ēdiens&#10;&#10;Apraksts ģenerēts automātiski">
            <a:extLst>
              <a:ext uri="{FF2B5EF4-FFF2-40B4-BE49-F238E27FC236}">
                <a16:creationId xmlns:a16="http://schemas.microsoft.com/office/drawing/2014/main" id="{35CFB284-A8ED-41DE-A7E4-8B39255E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35" r="-1" b="8791"/>
          <a:stretch>
            <a:fillRect/>
          </a:stretch>
        </p:blipFill>
        <p:spPr>
          <a:xfrm>
            <a:off x="7653537" y="9"/>
            <a:ext cx="4538459" cy="38772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3" descr="Attēls, kurā ir pārtika, šķīvis, persona, brokastis&#10;&#10;Apraksts ģenerēts automātiski">
            <a:extLst>
              <a:ext uri="{FF2B5EF4-FFF2-40B4-BE49-F238E27FC236}">
                <a16:creationId xmlns:a16="http://schemas.microsoft.com/office/drawing/2014/main" id="{2A72A783-FF56-4ED2-BE72-3B842455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20" b="19092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A07F9684-622D-468C-AB79-C136A83F1703}"/>
              </a:ext>
            </a:extLst>
          </p:cNvPr>
          <p:cNvSpPr>
            <a:spLocks noMove="1" noResize="1"/>
          </p:cNvSpPr>
          <p:nvPr/>
        </p:nvSpPr>
        <p:spPr>
          <a:xfrm>
            <a:off x="7488625" y="2277614"/>
            <a:ext cx="4703380" cy="4580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33"/>
              <a:gd name="f7" fmla="val 1298"/>
              <a:gd name="f8" fmla="val 1031"/>
              <a:gd name="f9" fmla="val 380"/>
              <a:gd name="f10" fmla="val 1215"/>
              <a:gd name="f11" fmla="val 154"/>
              <a:gd name="f12" fmla="val 979"/>
              <a:gd name="f13" fmla="val 706"/>
              <a:gd name="f14" fmla="val 317"/>
              <a:gd name="f15" fmla="val 316"/>
              <a:gd name="f16" fmla="val 954"/>
              <a:gd name="f17" fmla="val 129"/>
              <a:gd name="f18" fmla="val 1172"/>
              <a:gd name="f19" fmla="val 323"/>
              <a:gd name="f20" fmla="val 1090"/>
              <a:gd name="f21" fmla="val 1193"/>
              <a:gd name="f22" fmla="val 1232"/>
              <a:gd name="f23" fmla="val 1276"/>
              <a:gd name="f24" fmla="val 1140"/>
              <a:gd name="f25" fmla="+- 0 0 -90"/>
              <a:gd name="f26" fmla="*/ f3 1 1333"/>
              <a:gd name="f27" fmla="*/ f4 1 1298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333"/>
              <a:gd name="f36" fmla="*/ f32 1 1298"/>
              <a:gd name="f37" fmla="*/ 1333 f33 1"/>
              <a:gd name="f38" fmla="*/ 1031 f32 1"/>
              <a:gd name="f39" fmla="*/ 380 f32 1"/>
              <a:gd name="f40" fmla="*/ 706 f33 1"/>
              <a:gd name="f41" fmla="*/ 0 f32 1"/>
              <a:gd name="f42" fmla="*/ 0 f33 1"/>
              <a:gd name="f43" fmla="*/ 706 f32 1"/>
              <a:gd name="f44" fmla="*/ 323 f33 1"/>
              <a:gd name="f45" fmla="*/ 1298 f32 1"/>
              <a:gd name="f46" fmla="*/ 1090 f33 1"/>
              <a:gd name="f47" fmla="+- f34 0 f1"/>
              <a:gd name="f48" fmla="*/ f37 1 1333"/>
              <a:gd name="f49" fmla="*/ f38 1 1298"/>
              <a:gd name="f50" fmla="*/ f39 1 1298"/>
              <a:gd name="f51" fmla="*/ f40 1 1333"/>
              <a:gd name="f52" fmla="*/ f41 1 1298"/>
              <a:gd name="f53" fmla="*/ f42 1 1333"/>
              <a:gd name="f54" fmla="*/ f43 1 1298"/>
              <a:gd name="f55" fmla="*/ f44 1 1333"/>
              <a:gd name="f56" fmla="*/ f45 1 1298"/>
              <a:gd name="f57" fmla="*/ f46 1 1333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6"/>
              <a:gd name="f65" fmla="*/ f51 1 f35"/>
              <a:gd name="f66" fmla="*/ f52 1 f36"/>
              <a:gd name="f67" fmla="*/ f53 1 f35"/>
              <a:gd name="f68" fmla="*/ f54 1 f36"/>
              <a:gd name="f69" fmla="*/ f55 1 f35"/>
              <a:gd name="f70" fmla="*/ f56 1 f36"/>
              <a:gd name="f71" fmla="*/ f57 1 f35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7 1"/>
              <a:gd name="f79" fmla="*/ f65 f26 1"/>
              <a:gd name="f80" fmla="*/ f66 f27 1"/>
              <a:gd name="f81" fmla="*/ f67 f26 1"/>
              <a:gd name="f82" fmla="*/ f68 f27 1"/>
              <a:gd name="f83" fmla="*/ f69 f26 1"/>
              <a:gd name="f84" fmla="*/ f70 f27 1"/>
              <a:gd name="f85" fmla="*/ f7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6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83" y="f84"/>
              </a:cxn>
              <a:cxn ang="f47">
                <a:pos x="f85" y="f84"/>
              </a:cxn>
              <a:cxn ang="f47">
                <a:pos x="f76" y="f77"/>
              </a:cxn>
            </a:cxnLst>
            <a:rect l="f72" t="f75" r="f73" b="f74"/>
            <a:pathLst>
              <a:path w="1333" h="1298">
                <a:moveTo>
                  <a:pt x="f6" y="f8"/>
                </a:moveTo>
                <a:cubicBezTo>
                  <a:pt x="f6" y="f9"/>
                  <a:pt x="f6" y="f9"/>
                  <a:pt x="f6" y="f9"/>
                </a:cubicBezTo>
                <a:cubicBezTo>
                  <a:pt x="f10" y="f11"/>
                  <a:pt x="f12" y="f5"/>
                  <a:pt x="f13" y="f5"/>
                </a:cubicBezTo>
                <a:cubicBezTo>
                  <a:pt x="f14" y="f5"/>
                  <a:pt x="f5" y="f15"/>
                  <a:pt x="f5" y="f13"/>
                </a:cubicBezTo>
                <a:cubicBezTo>
                  <a:pt x="f5" y="f16"/>
                  <a:pt x="f17" y="f18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22"/>
                  <a:pt x="f23" y="f24"/>
                  <a:pt x="f6" y="f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all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E5C46DB9-C623-4BCB-BACB-85BA9B283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2022" y="3231928"/>
            <a:ext cx="3852038" cy="1834057"/>
          </a:xfrm>
        </p:spPr>
        <p:txBody>
          <a:bodyPr anchor="b" anchorCtr="1"/>
          <a:lstStyle/>
          <a:p>
            <a:pPr lvl="0" algn="ctr"/>
            <a:r>
              <a:rPr lang="en-US" sz="4800" b="1" dirty="0"/>
              <a:t>Bon </a:t>
            </a:r>
            <a:r>
              <a:rPr lang="en-US" sz="4800" b="1" dirty="0" err="1"/>
              <a:t>appetit</a:t>
            </a:r>
            <a:r>
              <a:rPr lang="en-US" sz="4800" b="1" dirty="0"/>
              <a:t>!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8F9B7169-C7E8-4409-AC95-E02E9E7D0014}"/>
              </a:ext>
            </a:extLst>
          </p:cNvPr>
          <p:cNvCxnSpPr>
            <a:cxnSpLocks noMove="1" noResize="1"/>
          </p:cNvCxnSpPr>
          <p:nvPr/>
        </p:nvCxnSpPr>
        <p:spPr>
          <a:xfrm>
            <a:off x="9480334" y="5123794"/>
            <a:ext cx="935413" cy="0"/>
          </a:xfrm>
          <a:prstGeom prst="straightConnector1">
            <a:avLst/>
          </a:prstGeom>
          <a:noFill/>
          <a:ln w="25402" cap="sq">
            <a:solidFill>
              <a:srgbClr val="262626"/>
            </a:solidFill>
            <a:prstDash val="solid"/>
            <a:bevel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65069ACD-9B54-4231-A149-47E175B12FC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25">
            <a:extLst>
              <a:ext uri="{FF2B5EF4-FFF2-40B4-BE49-F238E27FC236}">
                <a16:creationId xmlns:a16="http://schemas.microsoft.com/office/drawing/2014/main" id="{F0DDC1C6-E806-4AFF-B5FE-716180C3EB33}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5962784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62785"/>
              <a:gd name="f7" fmla="val 6858000"/>
              <a:gd name="f8" fmla="val 1044839"/>
              <a:gd name="f9" fmla="val 1469886"/>
              <a:gd name="f10" fmla="val 1416006"/>
              <a:gd name="f11" fmla="val 6823984"/>
              <a:gd name="f12" fmla="val 1356767"/>
              <a:gd name="f13" fmla="val 6787940"/>
              <a:gd name="f14" fmla="val 1296437"/>
              <a:gd name="f15" fmla="val 6755500"/>
              <a:gd name="f16" fmla="val 1232473"/>
              <a:gd name="f17" fmla="val 6733873"/>
              <a:gd name="f18" fmla="val 1145250"/>
              <a:gd name="f19" fmla="val 6705037"/>
              <a:gd name="f20" fmla="val 1060933"/>
              <a:gd name="f21" fmla="val 6654575"/>
              <a:gd name="f22" fmla="val 1075471"/>
              <a:gd name="f23" fmla="val 6503186"/>
              <a:gd name="f24" fmla="val 1078378"/>
              <a:gd name="f25" fmla="val 6459932"/>
              <a:gd name="f26" fmla="val 1055118"/>
              <a:gd name="f27" fmla="val 6427493"/>
              <a:gd name="f28" fmla="val 1020229"/>
              <a:gd name="f29" fmla="val 6438306"/>
              <a:gd name="f30" fmla="val 953358"/>
              <a:gd name="f31" fmla="val 921375"/>
              <a:gd name="f32" fmla="val 6398656"/>
              <a:gd name="f33" fmla="val 883579"/>
              <a:gd name="f34" fmla="val 6351798"/>
              <a:gd name="f35" fmla="val 816707"/>
              <a:gd name="f36" fmla="val 6268895"/>
              <a:gd name="f37" fmla="val 752743"/>
              <a:gd name="f38" fmla="val 6182387"/>
              <a:gd name="f39" fmla="val 645167"/>
              <a:gd name="f40" fmla="val 6167969"/>
              <a:gd name="f41" fmla="val 665519"/>
              <a:gd name="f42" fmla="val 6103088"/>
              <a:gd name="f43" fmla="val 700408"/>
              <a:gd name="f44" fmla="val 6110298"/>
              <a:gd name="f45" fmla="val 732391"/>
              <a:gd name="f46" fmla="val 6124716"/>
              <a:gd name="f47" fmla="val 6160761"/>
              <a:gd name="f48" fmla="val 901023"/>
              <a:gd name="f49" fmla="val 6200410"/>
              <a:gd name="f50" fmla="val 985339"/>
              <a:gd name="f51" fmla="val 6236455"/>
              <a:gd name="f52" fmla="val 1040581"/>
              <a:gd name="f53" fmla="val 6258081"/>
              <a:gd name="f54" fmla="val 1095822"/>
              <a:gd name="f55" fmla="val 6290522"/>
              <a:gd name="f56" fmla="val 1168509"/>
              <a:gd name="f57" fmla="val 6265291"/>
              <a:gd name="f58" fmla="val 1104545"/>
              <a:gd name="f59" fmla="val 6135530"/>
              <a:gd name="f60" fmla="val 996969"/>
              <a:gd name="f61" fmla="val 909746"/>
              <a:gd name="f62" fmla="val 6070649"/>
              <a:gd name="f63" fmla="val 802169"/>
              <a:gd name="f64" fmla="val 6020185"/>
              <a:gd name="f65" fmla="val 738206"/>
              <a:gd name="f66" fmla="val 5926470"/>
              <a:gd name="f67" fmla="val 659704"/>
              <a:gd name="f68" fmla="val 5818335"/>
              <a:gd name="f69" fmla="val 5789500"/>
              <a:gd name="f70" fmla="val 787632"/>
              <a:gd name="f71" fmla="val 5868798"/>
              <a:gd name="f72" fmla="val 851597"/>
              <a:gd name="f73" fmla="val 5865193"/>
              <a:gd name="f74" fmla="val 854504"/>
              <a:gd name="f75" fmla="val 5854380"/>
              <a:gd name="f76" fmla="val 860319"/>
              <a:gd name="f77" fmla="val 5832753"/>
              <a:gd name="f78" fmla="val 755650"/>
              <a:gd name="f79" fmla="val 5775081"/>
              <a:gd name="f80" fmla="val 709132"/>
              <a:gd name="f81" fmla="val 5666947"/>
              <a:gd name="f82" fmla="val 691686"/>
              <a:gd name="f83" fmla="val 5533581"/>
              <a:gd name="f84" fmla="val 685872"/>
              <a:gd name="f85" fmla="val 5465095"/>
              <a:gd name="f86" fmla="val 648075"/>
              <a:gd name="f87" fmla="val 5443468"/>
              <a:gd name="f88" fmla="val 610278"/>
              <a:gd name="f89" fmla="val 5411029"/>
              <a:gd name="f90" fmla="val 482350"/>
              <a:gd name="f91" fmla="val 5299289"/>
              <a:gd name="f92" fmla="val 345700"/>
              <a:gd name="f93" fmla="val 5198364"/>
              <a:gd name="f94" fmla="val 238123"/>
              <a:gd name="f95" fmla="val 5046976"/>
              <a:gd name="f96" fmla="val 363144"/>
              <a:gd name="f97" fmla="val 5064998"/>
              <a:gd name="f98" fmla="val 461997"/>
              <a:gd name="f99" fmla="val 5165924"/>
              <a:gd name="f100" fmla="val 592833"/>
              <a:gd name="f101" fmla="val 5209177"/>
              <a:gd name="f102" fmla="val 488165"/>
              <a:gd name="f103" fmla="val 5043371"/>
              <a:gd name="f104" fmla="val 351514"/>
              <a:gd name="f105" fmla="val 4956864"/>
              <a:gd name="f106" fmla="val 226494"/>
              <a:gd name="f107" fmla="val 4855939"/>
              <a:gd name="f108" fmla="val 168344"/>
              <a:gd name="f109" fmla="val 4809081"/>
              <a:gd name="f110" fmla="val 116011"/>
              <a:gd name="f111" fmla="val 4751408"/>
              <a:gd name="f112" fmla="val 49139"/>
              <a:gd name="f113" fmla="val 4726177"/>
              <a:gd name="f114" fmla="val 25879"/>
              <a:gd name="f115" fmla="val 4718968"/>
              <a:gd name="f116" fmla="val -14825"/>
              <a:gd name="f117" fmla="val 4700947"/>
              <a:gd name="f118" fmla="val 5527"/>
              <a:gd name="f119" fmla="val 4650483"/>
              <a:gd name="f120" fmla="val 22972"/>
              <a:gd name="f121" fmla="val 4607230"/>
              <a:gd name="f122" fmla="val 54954"/>
              <a:gd name="f123" fmla="val 4621648"/>
              <a:gd name="f124" fmla="val 84029"/>
              <a:gd name="f125" fmla="val 4632460"/>
              <a:gd name="f126" fmla="val 153807"/>
              <a:gd name="f127" fmla="val 4661296"/>
              <a:gd name="f128" fmla="val 229401"/>
              <a:gd name="f129" fmla="val 325347"/>
              <a:gd name="f130" fmla="val 243939"/>
              <a:gd name="f131" fmla="val 4524326"/>
              <a:gd name="f132" fmla="val 95658"/>
              <a:gd name="f133" fmla="val 4567580"/>
              <a:gd name="f134" fmla="val 4423401"/>
              <a:gd name="f135" fmla="val 113103"/>
              <a:gd name="f136" fmla="val 4398170"/>
              <a:gd name="f137" fmla="val 179975"/>
              <a:gd name="f138" fmla="val 4448632"/>
              <a:gd name="f139" fmla="val 249753"/>
              <a:gd name="f140" fmla="val 4459446"/>
              <a:gd name="f141" fmla="val 313718"/>
              <a:gd name="f142" fmla="val 4470259"/>
              <a:gd name="f143" fmla="val 328254"/>
              <a:gd name="f144" fmla="val 4445028"/>
              <a:gd name="f145" fmla="val 4365729"/>
              <a:gd name="f146" fmla="val 290458"/>
              <a:gd name="f147" fmla="val 4243177"/>
              <a:gd name="f148" fmla="val 4181900"/>
              <a:gd name="f149" fmla="val 418386"/>
              <a:gd name="f150" fmla="val 4214341"/>
              <a:gd name="f151" fmla="val 505609"/>
              <a:gd name="f152" fmla="val 4246781"/>
              <a:gd name="f153" fmla="val 514332"/>
              <a:gd name="f154" fmla="val 4199922"/>
              <a:gd name="f155" fmla="val 491072"/>
              <a:gd name="f156" fmla="val 4131438"/>
              <a:gd name="f157" fmla="val 456183"/>
              <a:gd name="f158" fmla="val 4030512"/>
              <a:gd name="f159" fmla="val 493979"/>
              <a:gd name="f160" fmla="val 3951214"/>
              <a:gd name="f161" fmla="val 520147"/>
              <a:gd name="f162" fmla="val 3864706"/>
              <a:gd name="f163" fmla="val 560851"/>
              <a:gd name="f164" fmla="val 3734945"/>
              <a:gd name="f165" fmla="val 543407"/>
              <a:gd name="f166" fmla="val 3670064"/>
              <a:gd name="f167" fmla="val 459090"/>
              <a:gd name="f168" fmla="val 3572743"/>
              <a:gd name="f169" fmla="val 409664"/>
              <a:gd name="f170" fmla="val 3518676"/>
              <a:gd name="f171" fmla="val 360236"/>
              <a:gd name="f172" fmla="val 3471818"/>
              <a:gd name="f173" fmla="val 3424959"/>
              <a:gd name="f174" fmla="val 450368"/>
              <a:gd name="f175" fmla="val 3399728"/>
              <a:gd name="f176" fmla="val 284643"/>
              <a:gd name="f177" fmla="val 3313221"/>
              <a:gd name="f178" fmla="val 339884"/>
              <a:gd name="f179" fmla="val 3259153"/>
              <a:gd name="f180" fmla="val 453275"/>
              <a:gd name="f181" fmla="val 3237527"/>
              <a:gd name="f182" fmla="val 3410542"/>
              <a:gd name="f183" fmla="val 697501"/>
              <a:gd name="f184" fmla="val 3360078"/>
              <a:gd name="f185" fmla="val 511425"/>
              <a:gd name="f186" fmla="val 3212294"/>
              <a:gd name="f187" fmla="val 302087"/>
              <a:gd name="f188" fmla="val 3165436"/>
              <a:gd name="f189" fmla="val 165437"/>
              <a:gd name="f190" fmla="val 2967190"/>
              <a:gd name="f191" fmla="val 197419"/>
              <a:gd name="f192" fmla="val 2923937"/>
              <a:gd name="f193" fmla="val 255568"/>
              <a:gd name="f194" fmla="val 2949167"/>
              <a:gd name="f195" fmla="val 2938354"/>
              <a:gd name="f196" fmla="val 3006840"/>
              <a:gd name="f197" fmla="val 578296"/>
              <a:gd name="f198" fmla="val 2725691"/>
              <a:gd name="f199" fmla="val 584111"/>
              <a:gd name="f200" fmla="val 589926"/>
              <a:gd name="f201" fmla="val 595740"/>
              <a:gd name="f202" fmla="val 2714876"/>
              <a:gd name="f203" fmla="val 627722"/>
              <a:gd name="f204" fmla="val 2675228"/>
              <a:gd name="f205" fmla="val 598648"/>
              <a:gd name="f206" fmla="val 2581510"/>
              <a:gd name="f207" fmla="val 650982"/>
              <a:gd name="f208" fmla="val 2574301"/>
              <a:gd name="f209" fmla="val 2567092"/>
              <a:gd name="f210" fmla="val 764373"/>
              <a:gd name="f211" fmla="val 2534653"/>
              <a:gd name="f212" fmla="val 825429"/>
              <a:gd name="f213" fmla="val 2552674"/>
              <a:gd name="f214" fmla="val 871949"/>
              <a:gd name="f215" fmla="val 2585115"/>
              <a:gd name="f216" fmla="val 970802"/>
              <a:gd name="f217" fmla="val 1023136"/>
              <a:gd name="f218" fmla="val 2707668"/>
              <a:gd name="f219" fmla="val 1127805"/>
              <a:gd name="f220" fmla="val 2545465"/>
              <a:gd name="f221" fmla="val 2538257"/>
              <a:gd name="f222" fmla="val 1217936"/>
              <a:gd name="f223" fmla="val 2556280"/>
              <a:gd name="f224" fmla="val 1267362"/>
              <a:gd name="f225" fmla="val 2563488"/>
              <a:gd name="f226" fmla="val 1308067"/>
              <a:gd name="f227" fmla="val 2570698"/>
              <a:gd name="f228" fmla="val 1357494"/>
              <a:gd name="f229" fmla="val 2603137"/>
              <a:gd name="f230" fmla="val 1386568"/>
              <a:gd name="f231" fmla="val 1401105"/>
              <a:gd name="f232" fmla="val 2498607"/>
              <a:gd name="f233" fmla="val 1331326"/>
              <a:gd name="f234" fmla="val 2426518"/>
              <a:gd name="f235" fmla="val 1270270"/>
              <a:gd name="f236" fmla="val 2419309"/>
              <a:gd name="f237" fmla="val 1215029"/>
              <a:gd name="f238" fmla="val 2412101"/>
              <a:gd name="f239" fmla="val 1159787"/>
              <a:gd name="f240" fmla="val 2404892"/>
              <a:gd name="f241" fmla="val 1107453"/>
              <a:gd name="f242" fmla="val 1043489"/>
              <a:gd name="f243" fmla="val 2437331"/>
              <a:gd name="f244" fmla="val 1008599"/>
              <a:gd name="f245" fmla="val 2408495"/>
              <a:gd name="f246" fmla="val 991154"/>
              <a:gd name="f247" fmla="val 2343615"/>
              <a:gd name="f248" fmla="val 2275131"/>
              <a:gd name="f249" fmla="val 933005"/>
              <a:gd name="f250" fmla="val 2239085"/>
              <a:gd name="f251" fmla="val 880671"/>
              <a:gd name="f252" fmla="val 2206645"/>
              <a:gd name="f253" fmla="val 2127346"/>
              <a:gd name="f254" fmla="val 630630"/>
              <a:gd name="f255" fmla="val 2033629"/>
              <a:gd name="f256" fmla="val 1986771"/>
              <a:gd name="f257" fmla="val 464905"/>
              <a:gd name="f258" fmla="val 1979562"/>
              <a:gd name="f259" fmla="val 432923"/>
              <a:gd name="f260" fmla="val 1965145"/>
              <a:gd name="f261" fmla="val 421293"/>
              <a:gd name="f262" fmla="val 1903868"/>
              <a:gd name="f263" fmla="val 799262"/>
              <a:gd name="f264" fmla="val 1997584"/>
              <a:gd name="f265" fmla="val 1142342"/>
              <a:gd name="f266" fmla="val 1531941"/>
              <a:gd name="f267" fmla="val 2224667"/>
              <a:gd name="f268" fmla="val 1427272"/>
              <a:gd name="f269" fmla="val 2148974"/>
              <a:gd name="f270" fmla="val 1302252"/>
              <a:gd name="f271" fmla="val 2145369"/>
              <a:gd name="f272" fmla="val 1188861"/>
              <a:gd name="f273" fmla="val 2091301"/>
              <a:gd name="f274" fmla="val 2051652"/>
              <a:gd name="f275" fmla="val 1345864"/>
              <a:gd name="f276" fmla="val 2094906"/>
              <a:gd name="f277" fmla="val 1421458"/>
              <a:gd name="f278" fmla="val 2116532"/>
              <a:gd name="f279" fmla="val 1485422"/>
              <a:gd name="f280" fmla="val 2134554"/>
              <a:gd name="f281" fmla="val 1543571"/>
              <a:gd name="f282" fmla="val 2138160"/>
              <a:gd name="f283" fmla="val 1549386"/>
              <a:gd name="f284" fmla="val 2026420"/>
              <a:gd name="f285" fmla="val 2015607"/>
              <a:gd name="f286" fmla="val 2008398"/>
              <a:gd name="f287" fmla="val 1526126"/>
              <a:gd name="f288" fmla="val 1950727"/>
              <a:gd name="f289" fmla="val 1494144"/>
              <a:gd name="f290" fmla="val 1929099"/>
              <a:gd name="f291" fmla="val 1453440"/>
              <a:gd name="f292" fmla="val 1914682"/>
              <a:gd name="f293" fmla="val 1430180"/>
              <a:gd name="f294" fmla="val 1907473"/>
              <a:gd name="f295" fmla="val 1398198"/>
              <a:gd name="f296" fmla="val 1893056"/>
              <a:gd name="f297" fmla="val 1860614"/>
              <a:gd name="f298" fmla="val 1738063"/>
              <a:gd name="f299" fmla="val 1322604"/>
              <a:gd name="f300" fmla="val 1702018"/>
              <a:gd name="f301" fmla="val 1247011"/>
              <a:gd name="f302" fmla="val 1665972"/>
              <a:gd name="f303" fmla="val 1287715"/>
              <a:gd name="f304" fmla="val 1604696"/>
              <a:gd name="f305" fmla="val 1647950"/>
              <a:gd name="f306" fmla="val 1354586"/>
              <a:gd name="f307" fmla="val 1644345"/>
              <a:gd name="f308" fmla="val 1374939"/>
              <a:gd name="f309" fmla="val 1640741"/>
              <a:gd name="f310" fmla="val 1395290"/>
              <a:gd name="f311" fmla="val 1637138"/>
              <a:gd name="f312" fmla="val 1579465"/>
              <a:gd name="f313" fmla="val 1547025"/>
              <a:gd name="f314" fmla="val 1366216"/>
              <a:gd name="f315" fmla="val 1238288"/>
              <a:gd name="f316" fmla="val 1543420"/>
              <a:gd name="f317" fmla="val 1165601"/>
              <a:gd name="f318" fmla="val 1370405"/>
              <a:gd name="f319" fmla="val 1031858"/>
              <a:gd name="f320" fmla="val 950450"/>
              <a:gd name="f321" fmla="val 1072563"/>
              <a:gd name="f322" fmla="val 1273083"/>
              <a:gd name="f323" fmla="val 1005692"/>
              <a:gd name="f324" fmla="val 1233435"/>
              <a:gd name="f325" fmla="val 1222621"/>
              <a:gd name="f326" fmla="val 1046396"/>
              <a:gd name="f327" fmla="val 1208203"/>
              <a:gd name="f328" fmla="val 1069655"/>
              <a:gd name="f329" fmla="val 1211808"/>
              <a:gd name="f330" fmla="val 1092915"/>
              <a:gd name="f331" fmla="val 1215412"/>
              <a:gd name="f332" fmla="val 1113268"/>
              <a:gd name="f333" fmla="val 1240644"/>
              <a:gd name="f334" fmla="val 1156879"/>
              <a:gd name="f335" fmla="val 1157741"/>
              <a:gd name="f336" fmla="val 1119082"/>
              <a:gd name="f337" fmla="val 1132510"/>
              <a:gd name="f338" fmla="val 1084193"/>
              <a:gd name="f339" fmla="val 1114487"/>
              <a:gd name="f340" fmla="val 1071234"/>
              <a:gd name="f341" fmla="val 1020771"/>
              <a:gd name="f342" fmla="val 848689"/>
              <a:gd name="f343" fmla="val 1006353"/>
              <a:gd name="f344" fmla="val 819615"/>
              <a:gd name="f345" fmla="val 1002748"/>
              <a:gd name="f346" fmla="val 984726"/>
              <a:gd name="f347" fmla="val 805077"/>
              <a:gd name="f348" fmla="val 948681"/>
              <a:gd name="f349" fmla="val 810892"/>
              <a:gd name="f350" fmla="val 901822"/>
              <a:gd name="f351" fmla="val 839967"/>
              <a:gd name="f352" fmla="val 916240"/>
              <a:gd name="f353" fmla="val 863226"/>
              <a:gd name="f354" fmla="val 919844"/>
              <a:gd name="f355" fmla="val 877764"/>
              <a:gd name="f356" fmla="val 923450"/>
              <a:gd name="f357" fmla="val 892301"/>
              <a:gd name="f358" fmla="val 934263"/>
              <a:gd name="f359" fmla="val 906838"/>
              <a:gd name="f360" fmla="val 909031"/>
              <a:gd name="f361" fmla="val 566666"/>
              <a:gd name="f362" fmla="val 653113"/>
              <a:gd name="f363" fmla="val 386404"/>
              <a:gd name="f364" fmla="val 667532"/>
              <a:gd name="f365" fmla="val 458471"/>
              <a:gd name="f366" fmla="val 89843"/>
              <a:gd name="f367" fmla="val 418822"/>
              <a:gd name="f368" fmla="val 150900"/>
              <a:gd name="f369" fmla="val 447658"/>
              <a:gd name="f370" fmla="val 209049"/>
              <a:gd name="f371" fmla="val 454867"/>
              <a:gd name="f372" fmla="val 354422"/>
              <a:gd name="f373" fmla="val 472890"/>
              <a:gd name="f374" fmla="val 264290"/>
              <a:gd name="f375" fmla="val 505329"/>
              <a:gd name="f376" fmla="val 526956"/>
              <a:gd name="f377" fmla="val 479443"/>
              <a:gd name="f378" fmla="val 537770"/>
              <a:gd name="f379" fmla="val 573815"/>
              <a:gd name="f380" fmla="val 621908"/>
              <a:gd name="f381" fmla="val 516143"/>
              <a:gd name="f382" fmla="val 674242"/>
              <a:gd name="f383" fmla="val 476494"/>
              <a:gd name="f384" fmla="val 758558"/>
              <a:gd name="f385" fmla="val 519747"/>
              <a:gd name="f386" fmla="val 822522"/>
              <a:gd name="f387" fmla="val 552188"/>
              <a:gd name="f388" fmla="val 874856"/>
              <a:gd name="f389" fmla="val 581024"/>
              <a:gd name="f390" fmla="val 927190"/>
              <a:gd name="f391" fmla="val 588232"/>
              <a:gd name="f392" fmla="val 530562"/>
              <a:gd name="f393" fmla="val 512539"/>
              <a:gd name="f394" fmla="val 834151"/>
              <a:gd name="f395" fmla="val 498120"/>
              <a:gd name="f396" fmla="val 793447"/>
              <a:gd name="f397" fmla="val 487307"/>
              <a:gd name="f398" fmla="val 770187"/>
              <a:gd name="f399" fmla="val 462076"/>
              <a:gd name="f400" fmla="val 773095"/>
              <a:gd name="f401" fmla="val 408008"/>
              <a:gd name="f402" fmla="val 379172"/>
              <a:gd name="f403" fmla="val 339523"/>
              <a:gd name="f404" fmla="val 325106"/>
              <a:gd name="f405" fmla="val 310688"/>
              <a:gd name="f406" fmla="val 350336"/>
              <a:gd name="f407" fmla="val 397195"/>
              <a:gd name="f408" fmla="val 889393"/>
              <a:gd name="f409" fmla="val 440449"/>
              <a:gd name="f410" fmla="val 938820"/>
              <a:gd name="f411" fmla="val 444054"/>
              <a:gd name="f412" fmla="val 451262"/>
              <a:gd name="f413" fmla="val 967894"/>
              <a:gd name="f414" fmla="val 422426"/>
              <a:gd name="f415" fmla="val 956265"/>
              <a:gd name="f416" fmla="val 386381"/>
              <a:gd name="f417" fmla="val 944635"/>
              <a:gd name="f418" fmla="val 346733"/>
              <a:gd name="f419" fmla="val 979525"/>
              <a:gd name="f420" fmla="val 335919"/>
              <a:gd name="f421" fmla="val 1002784"/>
              <a:gd name="f422" fmla="val 343127"/>
              <a:gd name="f423" fmla="val 1090008"/>
              <a:gd name="f424" fmla="val 375569"/>
              <a:gd name="f425" fmla="val 1180139"/>
              <a:gd name="f426" fmla="val 317897"/>
              <a:gd name="f427" fmla="val 364755"/>
              <a:gd name="f428" fmla="val 249411"/>
              <a:gd name="f429" fmla="val 1197583"/>
              <a:gd name="f430" fmla="val 198949"/>
              <a:gd name="f431" fmla="val 180926"/>
              <a:gd name="f432" fmla="val 177322"/>
              <a:gd name="f433" fmla="val 1014414"/>
              <a:gd name="f434" fmla="val 184530"/>
              <a:gd name="f435" fmla="val 152090"/>
              <a:gd name="f436" fmla="val 959172"/>
              <a:gd name="f437" fmla="val 134068"/>
              <a:gd name="f438" fmla="val 112441"/>
              <a:gd name="f439" fmla="val 76396"/>
              <a:gd name="f440" fmla="val 962080"/>
              <a:gd name="f441" fmla="val 51165"/>
              <a:gd name="f442" fmla="val 58373"/>
              <a:gd name="f443" fmla="val 98023"/>
              <a:gd name="f444" fmla="val 108837"/>
              <a:gd name="f445" fmla="val 123254"/>
              <a:gd name="f446" fmla="val 1281900"/>
              <a:gd name="f447" fmla="val 126859"/>
              <a:gd name="f448" fmla="val 1310975"/>
              <a:gd name="f449" fmla="val 1260095"/>
              <a:gd name="f450" fmla="val 81803"/>
              <a:gd name="f451" fmla="val 1209941"/>
              <a:gd name="f452" fmla="val 62879"/>
              <a:gd name="f453" fmla="val 43505"/>
              <a:gd name="f454" fmla="+- 0 0 -90"/>
              <a:gd name="f455" fmla="*/ f3 1 5962785"/>
              <a:gd name="f456" fmla="*/ f4 1 6858000"/>
              <a:gd name="f457" fmla="val f5"/>
              <a:gd name="f458" fmla="val f6"/>
              <a:gd name="f459" fmla="val f7"/>
              <a:gd name="f460" fmla="*/ f454 f0 1"/>
              <a:gd name="f461" fmla="+- f459 0 f457"/>
              <a:gd name="f462" fmla="+- f458 0 f457"/>
              <a:gd name="f463" fmla="*/ f460 1 f2"/>
              <a:gd name="f464" fmla="*/ f462 1 5962785"/>
              <a:gd name="f465" fmla="*/ f461 1 6858000"/>
              <a:gd name="f466" fmla="*/ 1044839 f462 1"/>
              <a:gd name="f467" fmla="*/ 0 f461 1"/>
              <a:gd name="f468" fmla="*/ 5962785 f462 1"/>
              <a:gd name="f469" fmla="*/ 6858000 f461 1"/>
              <a:gd name="f470" fmla="*/ 1469886 f462 1"/>
              <a:gd name="f471" fmla="*/ 1416006 f462 1"/>
              <a:gd name="f472" fmla="*/ 6823984 f461 1"/>
              <a:gd name="f473" fmla="*/ 1232473 f462 1"/>
              <a:gd name="f474" fmla="*/ 6733873 f461 1"/>
              <a:gd name="f475" fmla="*/ 1075471 f462 1"/>
              <a:gd name="f476" fmla="*/ 6503186 f461 1"/>
              <a:gd name="f477" fmla="*/ 1020229 f462 1"/>
              <a:gd name="f478" fmla="*/ 6438306 f461 1"/>
              <a:gd name="f479" fmla="*/ 883579 f462 1"/>
              <a:gd name="f480" fmla="*/ 6351798 f461 1"/>
              <a:gd name="f481" fmla="*/ 645167 f462 1"/>
              <a:gd name="f482" fmla="*/ 6167969 f461 1"/>
              <a:gd name="f483" fmla="*/ 732391 f462 1"/>
              <a:gd name="f484" fmla="*/ 6124716 f461 1"/>
              <a:gd name="f485" fmla="*/ 985339 f462 1"/>
              <a:gd name="f486" fmla="*/ 6236455 f461 1"/>
              <a:gd name="f487" fmla="*/ 1168509 f462 1"/>
              <a:gd name="f488" fmla="*/ 6265291 f461 1"/>
              <a:gd name="f489" fmla="*/ 909746 f462 1"/>
              <a:gd name="f490" fmla="*/ 6070649 f461 1"/>
              <a:gd name="f491" fmla="*/ 659704 f462 1"/>
              <a:gd name="f492" fmla="*/ 5818335 f461 1"/>
              <a:gd name="f493" fmla="*/ 851597 f462 1"/>
              <a:gd name="f494" fmla="*/ 5865193 f461 1"/>
              <a:gd name="f495" fmla="*/ 860319 f462 1"/>
              <a:gd name="f496" fmla="*/ 5832753 f461 1"/>
              <a:gd name="f497" fmla="*/ 691686 f462 1"/>
              <a:gd name="f498" fmla="*/ 5533581 f461 1"/>
              <a:gd name="f499" fmla="*/ 610278 f462 1"/>
              <a:gd name="f500" fmla="*/ 5411029 f461 1"/>
              <a:gd name="f501" fmla="*/ 238123 f462 1"/>
              <a:gd name="f502" fmla="*/ 5046976 f461 1"/>
              <a:gd name="f503" fmla="*/ 592833 f462 1"/>
              <a:gd name="f504" fmla="*/ 5209177 f461 1"/>
              <a:gd name="f505" fmla="*/ 226494 f462 1"/>
              <a:gd name="f506" fmla="*/ 4855939 f461 1"/>
              <a:gd name="f507" fmla="*/ 49139 f462 1"/>
              <a:gd name="f508" fmla="*/ 4726177 f461 1"/>
              <a:gd name="f509" fmla="*/ 5527 f462 1"/>
              <a:gd name="f510" fmla="*/ 4650483 f461 1"/>
              <a:gd name="f511" fmla="*/ 84029 f462 1"/>
              <a:gd name="f512" fmla="*/ 4632460 f461 1"/>
              <a:gd name="f513" fmla="*/ 325347 f462 1"/>
              <a:gd name="f514" fmla="*/ 4661296 f461 1"/>
              <a:gd name="f515" fmla="*/ 25879 f462 1"/>
              <a:gd name="f516" fmla="*/ 4423401 f461 1"/>
              <a:gd name="f517" fmla="*/ 249753 f462 1"/>
              <a:gd name="f518" fmla="*/ 4459446 f461 1"/>
              <a:gd name="f519" fmla="*/ 313718 f462 1"/>
              <a:gd name="f520" fmla="*/ 4365729 f461 1"/>
              <a:gd name="f521" fmla="*/ 418386 f462 1"/>
              <a:gd name="f522" fmla="*/ 4214341 f461 1"/>
              <a:gd name="f523" fmla="*/ 491072 f462 1"/>
              <a:gd name="f524" fmla="*/ 4131438 f461 1"/>
              <a:gd name="f525" fmla="*/ 520147 f462 1"/>
              <a:gd name="f526" fmla="*/ 3864706 f461 1"/>
              <a:gd name="f527" fmla="*/ 459090 f462 1"/>
              <a:gd name="f528" fmla="*/ 3572743 f461 1"/>
              <a:gd name="f529" fmla="*/ 290458 f462 1"/>
              <a:gd name="f530" fmla="*/ 3424959 f461 1"/>
              <a:gd name="f531" fmla="*/ 339884 f462 1"/>
              <a:gd name="f532" fmla="*/ 3259153 f461 1"/>
              <a:gd name="f533" fmla="*/ 697501 f462 1"/>
              <a:gd name="f534" fmla="*/ 3360078 f461 1"/>
              <a:gd name="f535" fmla="*/ 165437 f462 1"/>
              <a:gd name="f536" fmla="*/ 2967190 f461 1"/>
              <a:gd name="f537" fmla="*/ 255568 f462 1"/>
              <a:gd name="f538" fmla="*/ 2949167 f461 1"/>
              <a:gd name="f539" fmla="*/ 578296 f462 1"/>
              <a:gd name="f540" fmla="*/ 2725691 f461 1"/>
              <a:gd name="f541" fmla="*/ 595740 f462 1"/>
              <a:gd name="f542" fmla="*/ 2714876 f461 1"/>
              <a:gd name="f543" fmla="*/ 650982 f462 1"/>
              <a:gd name="f544" fmla="*/ 2574301 f461 1"/>
              <a:gd name="f545" fmla="*/ 825429 f462 1"/>
              <a:gd name="f546" fmla="*/ 2552674 f461 1"/>
              <a:gd name="f547" fmla="*/ 970802 f462 1"/>
              <a:gd name="f548" fmla="*/ 2585115 f461 1"/>
              <a:gd name="f549" fmla="*/ 1127805 f462 1"/>
              <a:gd name="f550" fmla="*/ 2545465 f461 1"/>
              <a:gd name="f551" fmla="*/ 1267362 f462 1"/>
              <a:gd name="f552" fmla="*/ 2563488 f461 1"/>
              <a:gd name="f553" fmla="*/ 1386568 f462 1"/>
              <a:gd name="f554" fmla="*/ 2538257 f461 1"/>
              <a:gd name="f555" fmla="*/ 1270270 f462 1"/>
              <a:gd name="f556" fmla="*/ 2419309 f461 1"/>
              <a:gd name="f557" fmla="*/ 1107453 f462 1"/>
              <a:gd name="f558" fmla="*/ 991154 f462 1"/>
              <a:gd name="f559" fmla="*/ 2343615 f461 1"/>
              <a:gd name="f560" fmla="*/ 880671 f462 1"/>
              <a:gd name="f561" fmla="*/ 2206645 f461 1"/>
              <a:gd name="f562" fmla="*/ 1986771 f461 1"/>
              <a:gd name="f563" fmla="*/ 421293 f462 1"/>
              <a:gd name="f564" fmla="*/ 1903868 f461 1"/>
              <a:gd name="f565" fmla="*/ 1531941 f462 1"/>
              <a:gd name="f566" fmla="*/ 2224667 f461 1"/>
              <a:gd name="f567" fmla="*/ 1188861 f462 1"/>
              <a:gd name="f568" fmla="*/ 2091301 f461 1"/>
              <a:gd name="f569" fmla="*/ 1421458 f462 1"/>
              <a:gd name="f570" fmla="*/ 2116532 f461 1"/>
              <a:gd name="f571" fmla="*/ 1549386 f462 1"/>
              <a:gd name="f572" fmla="*/ 2026420 f461 1"/>
              <a:gd name="f573" fmla="*/ 1997584 f461 1"/>
              <a:gd name="f574" fmla="*/ 1453440 f462 1"/>
              <a:gd name="f575" fmla="*/ 1914682 f461 1"/>
              <a:gd name="f576" fmla="*/ 1398198 f462 1"/>
              <a:gd name="f577" fmla="*/ 1860614 f461 1"/>
              <a:gd name="f578" fmla="*/ 1247011 f462 1"/>
              <a:gd name="f579" fmla="*/ 1665972 f461 1"/>
              <a:gd name="f580" fmla="*/ 1354586 f462 1"/>
              <a:gd name="f581" fmla="*/ 1644345 f461 1"/>
              <a:gd name="f582" fmla="*/ 1395290 f462 1"/>
              <a:gd name="f583" fmla="*/ 1604696 f461 1"/>
              <a:gd name="f584" fmla="*/ 1366216 f462 1"/>
              <a:gd name="f585" fmla="*/ 1547025 f461 1"/>
              <a:gd name="f586" fmla="*/ 1031858 f462 1"/>
              <a:gd name="f587" fmla="*/ 1370405 f461 1"/>
              <a:gd name="f588" fmla="*/ 1005692 f462 1"/>
              <a:gd name="f589" fmla="*/ 1233435 f461 1"/>
              <a:gd name="f590" fmla="*/ 1069655 f462 1"/>
              <a:gd name="f591" fmla="*/ 1211808 f461 1"/>
              <a:gd name="f592" fmla="*/ 1142342 f462 1"/>
              <a:gd name="f593" fmla="*/ 1222621 f461 1"/>
              <a:gd name="f594" fmla="*/ 1084193 f462 1"/>
              <a:gd name="f595" fmla="*/ 1114487 f461 1"/>
              <a:gd name="f596" fmla="*/ 848689 f462 1"/>
              <a:gd name="f597" fmla="*/ 1006353 f461 1"/>
              <a:gd name="f598" fmla="*/ 805077 f462 1"/>
              <a:gd name="f599" fmla="*/ 948681 f461 1"/>
              <a:gd name="f600" fmla="*/ 863226 f462 1"/>
              <a:gd name="f601" fmla="*/ 919844 f461 1"/>
              <a:gd name="f602" fmla="*/ 906838 f462 1"/>
              <a:gd name="f603" fmla="*/ 909031 f461 1"/>
              <a:gd name="f604" fmla="*/ 458471 f461 1"/>
              <a:gd name="f605" fmla="*/ 209049 f462 1"/>
              <a:gd name="f606" fmla="*/ 454867 f461 1"/>
              <a:gd name="f607" fmla="*/ 409664 f462 1"/>
              <a:gd name="f608" fmla="*/ 526956 f461 1"/>
              <a:gd name="f609" fmla="*/ 621908 f462 1"/>
              <a:gd name="f610" fmla="*/ 516143 f461 1"/>
              <a:gd name="f611" fmla="*/ 822522 f462 1"/>
              <a:gd name="f612" fmla="*/ 552188 f461 1"/>
              <a:gd name="f613" fmla="*/ 996969 f462 1"/>
              <a:gd name="f614" fmla="*/ 834151 f462 1"/>
              <a:gd name="f615" fmla="*/ 498120 f461 1"/>
              <a:gd name="f616" fmla="*/ 773095 f462 1"/>
              <a:gd name="f617" fmla="*/ 408008 f461 1"/>
              <a:gd name="f618" fmla="*/ 793447 f462 1"/>
              <a:gd name="f619" fmla="*/ 325106 f461 1"/>
              <a:gd name="f620" fmla="*/ 350336 f461 1"/>
              <a:gd name="f621" fmla="*/ 938820 f462 1"/>
              <a:gd name="f622" fmla="*/ 444054 f461 1"/>
              <a:gd name="f623" fmla="*/ 956265 f462 1"/>
              <a:gd name="f624" fmla="*/ 386381 f461 1"/>
              <a:gd name="f625" fmla="*/ 1002784 f462 1"/>
              <a:gd name="f626" fmla="*/ 343127 f461 1"/>
              <a:gd name="f627" fmla="*/ 364755 f461 1"/>
              <a:gd name="f628" fmla="*/ 1092915 f462 1"/>
              <a:gd name="f629" fmla="*/ 180926 f461 1"/>
              <a:gd name="f630" fmla="*/ 979525 f462 1"/>
              <a:gd name="f631" fmla="*/ 152090 f461 1"/>
              <a:gd name="f632" fmla="*/ 953358 f462 1"/>
              <a:gd name="f633" fmla="*/ 76396 f461 1"/>
              <a:gd name="f634" fmla="*/ 58373 f461 1"/>
              <a:gd name="f635" fmla="*/ 123254 f461 1"/>
              <a:gd name="f636" fmla="*/ 1310975 f462 1"/>
              <a:gd name="f637" fmla="*/ 98023 f461 1"/>
              <a:gd name="f638" fmla="*/ 1159787 f462 1"/>
              <a:gd name="f639" fmla="*/ 43505 f461 1"/>
              <a:gd name="f640" fmla="+- f463 0 f1"/>
              <a:gd name="f641" fmla="*/ f466 1 5962785"/>
              <a:gd name="f642" fmla="*/ f467 1 6858000"/>
              <a:gd name="f643" fmla="*/ f468 1 5962785"/>
              <a:gd name="f644" fmla="*/ f469 1 6858000"/>
              <a:gd name="f645" fmla="*/ f470 1 5962785"/>
              <a:gd name="f646" fmla="*/ f471 1 5962785"/>
              <a:gd name="f647" fmla="*/ f472 1 6858000"/>
              <a:gd name="f648" fmla="*/ f473 1 5962785"/>
              <a:gd name="f649" fmla="*/ f474 1 6858000"/>
              <a:gd name="f650" fmla="*/ f475 1 5962785"/>
              <a:gd name="f651" fmla="*/ f476 1 6858000"/>
              <a:gd name="f652" fmla="*/ f477 1 5962785"/>
              <a:gd name="f653" fmla="*/ f478 1 6858000"/>
              <a:gd name="f654" fmla="*/ f479 1 5962785"/>
              <a:gd name="f655" fmla="*/ f480 1 6858000"/>
              <a:gd name="f656" fmla="*/ f481 1 5962785"/>
              <a:gd name="f657" fmla="*/ f482 1 6858000"/>
              <a:gd name="f658" fmla="*/ f483 1 5962785"/>
              <a:gd name="f659" fmla="*/ f484 1 6858000"/>
              <a:gd name="f660" fmla="*/ f485 1 5962785"/>
              <a:gd name="f661" fmla="*/ f486 1 6858000"/>
              <a:gd name="f662" fmla="*/ f487 1 5962785"/>
              <a:gd name="f663" fmla="*/ f488 1 6858000"/>
              <a:gd name="f664" fmla="*/ f489 1 5962785"/>
              <a:gd name="f665" fmla="*/ f490 1 6858000"/>
              <a:gd name="f666" fmla="*/ f491 1 5962785"/>
              <a:gd name="f667" fmla="*/ f492 1 6858000"/>
              <a:gd name="f668" fmla="*/ f493 1 5962785"/>
              <a:gd name="f669" fmla="*/ f494 1 6858000"/>
              <a:gd name="f670" fmla="*/ f495 1 5962785"/>
              <a:gd name="f671" fmla="*/ f496 1 6858000"/>
              <a:gd name="f672" fmla="*/ f497 1 5962785"/>
              <a:gd name="f673" fmla="*/ f498 1 6858000"/>
              <a:gd name="f674" fmla="*/ f499 1 5962785"/>
              <a:gd name="f675" fmla="*/ f500 1 6858000"/>
              <a:gd name="f676" fmla="*/ f501 1 5962785"/>
              <a:gd name="f677" fmla="*/ f502 1 6858000"/>
              <a:gd name="f678" fmla="*/ f503 1 5962785"/>
              <a:gd name="f679" fmla="*/ f504 1 6858000"/>
              <a:gd name="f680" fmla="*/ f505 1 5962785"/>
              <a:gd name="f681" fmla="*/ f506 1 6858000"/>
              <a:gd name="f682" fmla="*/ f507 1 5962785"/>
              <a:gd name="f683" fmla="*/ f508 1 6858000"/>
              <a:gd name="f684" fmla="*/ f509 1 5962785"/>
              <a:gd name="f685" fmla="*/ f510 1 6858000"/>
              <a:gd name="f686" fmla="*/ f511 1 5962785"/>
              <a:gd name="f687" fmla="*/ f512 1 6858000"/>
              <a:gd name="f688" fmla="*/ f513 1 5962785"/>
              <a:gd name="f689" fmla="*/ f514 1 6858000"/>
              <a:gd name="f690" fmla="*/ f515 1 5962785"/>
              <a:gd name="f691" fmla="*/ f516 1 6858000"/>
              <a:gd name="f692" fmla="*/ f517 1 5962785"/>
              <a:gd name="f693" fmla="*/ f518 1 6858000"/>
              <a:gd name="f694" fmla="*/ f519 1 5962785"/>
              <a:gd name="f695" fmla="*/ f520 1 6858000"/>
              <a:gd name="f696" fmla="*/ f521 1 5962785"/>
              <a:gd name="f697" fmla="*/ f522 1 6858000"/>
              <a:gd name="f698" fmla="*/ f523 1 5962785"/>
              <a:gd name="f699" fmla="*/ f524 1 6858000"/>
              <a:gd name="f700" fmla="*/ f525 1 5962785"/>
              <a:gd name="f701" fmla="*/ f526 1 6858000"/>
              <a:gd name="f702" fmla="*/ f527 1 5962785"/>
              <a:gd name="f703" fmla="*/ f528 1 6858000"/>
              <a:gd name="f704" fmla="*/ f529 1 5962785"/>
              <a:gd name="f705" fmla="*/ f530 1 6858000"/>
              <a:gd name="f706" fmla="*/ f531 1 5962785"/>
              <a:gd name="f707" fmla="*/ f532 1 6858000"/>
              <a:gd name="f708" fmla="*/ f533 1 5962785"/>
              <a:gd name="f709" fmla="*/ f534 1 6858000"/>
              <a:gd name="f710" fmla="*/ f535 1 5962785"/>
              <a:gd name="f711" fmla="*/ f536 1 6858000"/>
              <a:gd name="f712" fmla="*/ f537 1 5962785"/>
              <a:gd name="f713" fmla="*/ f538 1 6858000"/>
              <a:gd name="f714" fmla="*/ f539 1 5962785"/>
              <a:gd name="f715" fmla="*/ f540 1 6858000"/>
              <a:gd name="f716" fmla="*/ f541 1 5962785"/>
              <a:gd name="f717" fmla="*/ f542 1 6858000"/>
              <a:gd name="f718" fmla="*/ f543 1 5962785"/>
              <a:gd name="f719" fmla="*/ f544 1 6858000"/>
              <a:gd name="f720" fmla="*/ f545 1 5962785"/>
              <a:gd name="f721" fmla="*/ f546 1 6858000"/>
              <a:gd name="f722" fmla="*/ f547 1 5962785"/>
              <a:gd name="f723" fmla="*/ f548 1 6858000"/>
              <a:gd name="f724" fmla="*/ f549 1 5962785"/>
              <a:gd name="f725" fmla="*/ f550 1 6858000"/>
              <a:gd name="f726" fmla="*/ f551 1 5962785"/>
              <a:gd name="f727" fmla="*/ f552 1 6858000"/>
              <a:gd name="f728" fmla="*/ f553 1 5962785"/>
              <a:gd name="f729" fmla="*/ f554 1 6858000"/>
              <a:gd name="f730" fmla="*/ f555 1 5962785"/>
              <a:gd name="f731" fmla="*/ f556 1 6858000"/>
              <a:gd name="f732" fmla="*/ f557 1 5962785"/>
              <a:gd name="f733" fmla="*/ f558 1 5962785"/>
              <a:gd name="f734" fmla="*/ f559 1 6858000"/>
              <a:gd name="f735" fmla="*/ f560 1 5962785"/>
              <a:gd name="f736" fmla="*/ f561 1 6858000"/>
              <a:gd name="f737" fmla="*/ f562 1 6858000"/>
              <a:gd name="f738" fmla="*/ f563 1 5962785"/>
              <a:gd name="f739" fmla="*/ f564 1 6858000"/>
              <a:gd name="f740" fmla="*/ f565 1 5962785"/>
              <a:gd name="f741" fmla="*/ f566 1 6858000"/>
              <a:gd name="f742" fmla="*/ f567 1 5962785"/>
              <a:gd name="f743" fmla="*/ f568 1 6858000"/>
              <a:gd name="f744" fmla="*/ f569 1 5962785"/>
              <a:gd name="f745" fmla="*/ f570 1 6858000"/>
              <a:gd name="f746" fmla="*/ f571 1 5962785"/>
              <a:gd name="f747" fmla="*/ f572 1 6858000"/>
              <a:gd name="f748" fmla="*/ f573 1 6858000"/>
              <a:gd name="f749" fmla="*/ f574 1 5962785"/>
              <a:gd name="f750" fmla="*/ f575 1 6858000"/>
              <a:gd name="f751" fmla="*/ f576 1 5962785"/>
              <a:gd name="f752" fmla="*/ f577 1 6858000"/>
              <a:gd name="f753" fmla="*/ f578 1 5962785"/>
              <a:gd name="f754" fmla="*/ f579 1 6858000"/>
              <a:gd name="f755" fmla="*/ f580 1 5962785"/>
              <a:gd name="f756" fmla="*/ f581 1 6858000"/>
              <a:gd name="f757" fmla="*/ f582 1 5962785"/>
              <a:gd name="f758" fmla="*/ f583 1 6858000"/>
              <a:gd name="f759" fmla="*/ f584 1 5962785"/>
              <a:gd name="f760" fmla="*/ f585 1 6858000"/>
              <a:gd name="f761" fmla="*/ f586 1 5962785"/>
              <a:gd name="f762" fmla="*/ f587 1 6858000"/>
              <a:gd name="f763" fmla="*/ f588 1 5962785"/>
              <a:gd name="f764" fmla="*/ f589 1 6858000"/>
              <a:gd name="f765" fmla="*/ f590 1 5962785"/>
              <a:gd name="f766" fmla="*/ f591 1 6858000"/>
              <a:gd name="f767" fmla="*/ f592 1 5962785"/>
              <a:gd name="f768" fmla="*/ f593 1 6858000"/>
              <a:gd name="f769" fmla="*/ f594 1 5962785"/>
              <a:gd name="f770" fmla="*/ f595 1 6858000"/>
              <a:gd name="f771" fmla="*/ f596 1 5962785"/>
              <a:gd name="f772" fmla="*/ f597 1 6858000"/>
              <a:gd name="f773" fmla="*/ f598 1 5962785"/>
              <a:gd name="f774" fmla="*/ f599 1 6858000"/>
              <a:gd name="f775" fmla="*/ f600 1 5962785"/>
              <a:gd name="f776" fmla="*/ f601 1 6858000"/>
              <a:gd name="f777" fmla="*/ f602 1 5962785"/>
              <a:gd name="f778" fmla="*/ f603 1 6858000"/>
              <a:gd name="f779" fmla="*/ f604 1 6858000"/>
              <a:gd name="f780" fmla="*/ f605 1 5962785"/>
              <a:gd name="f781" fmla="*/ f606 1 6858000"/>
              <a:gd name="f782" fmla="*/ f607 1 5962785"/>
              <a:gd name="f783" fmla="*/ f608 1 6858000"/>
              <a:gd name="f784" fmla="*/ f609 1 5962785"/>
              <a:gd name="f785" fmla="*/ f610 1 6858000"/>
              <a:gd name="f786" fmla="*/ f611 1 5962785"/>
              <a:gd name="f787" fmla="*/ f612 1 6858000"/>
              <a:gd name="f788" fmla="*/ f613 1 5962785"/>
              <a:gd name="f789" fmla="*/ f614 1 5962785"/>
              <a:gd name="f790" fmla="*/ f615 1 6858000"/>
              <a:gd name="f791" fmla="*/ f616 1 5962785"/>
              <a:gd name="f792" fmla="*/ f617 1 6858000"/>
              <a:gd name="f793" fmla="*/ f618 1 5962785"/>
              <a:gd name="f794" fmla="*/ f619 1 6858000"/>
              <a:gd name="f795" fmla="*/ f620 1 6858000"/>
              <a:gd name="f796" fmla="*/ f621 1 5962785"/>
              <a:gd name="f797" fmla="*/ f622 1 6858000"/>
              <a:gd name="f798" fmla="*/ f623 1 5962785"/>
              <a:gd name="f799" fmla="*/ f624 1 6858000"/>
              <a:gd name="f800" fmla="*/ f625 1 5962785"/>
              <a:gd name="f801" fmla="*/ f626 1 6858000"/>
              <a:gd name="f802" fmla="*/ f627 1 6858000"/>
              <a:gd name="f803" fmla="*/ f628 1 5962785"/>
              <a:gd name="f804" fmla="*/ f629 1 6858000"/>
              <a:gd name="f805" fmla="*/ f630 1 5962785"/>
              <a:gd name="f806" fmla="*/ f631 1 6858000"/>
              <a:gd name="f807" fmla="*/ f632 1 5962785"/>
              <a:gd name="f808" fmla="*/ f633 1 6858000"/>
              <a:gd name="f809" fmla="*/ f634 1 6858000"/>
              <a:gd name="f810" fmla="*/ f635 1 6858000"/>
              <a:gd name="f811" fmla="*/ f636 1 5962785"/>
              <a:gd name="f812" fmla="*/ f637 1 6858000"/>
              <a:gd name="f813" fmla="*/ f638 1 5962785"/>
              <a:gd name="f814" fmla="*/ f639 1 6858000"/>
              <a:gd name="f815" fmla="*/ f457 1 f464"/>
              <a:gd name="f816" fmla="*/ f458 1 f464"/>
              <a:gd name="f817" fmla="*/ f457 1 f465"/>
              <a:gd name="f818" fmla="*/ f459 1 f465"/>
              <a:gd name="f819" fmla="*/ f641 1 f464"/>
              <a:gd name="f820" fmla="*/ f642 1 f465"/>
              <a:gd name="f821" fmla="*/ f643 1 f464"/>
              <a:gd name="f822" fmla="*/ f644 1 f465"/>
              <a:gd name="f823" fmla="*/ f645 1 f464"/>
              <a:gd name="f824" fmla="*/ f646 1 f464"/>
              <a:gd name="f825" fmla="*/ f647 1 f465"/>
              <a:gd name="f826" fmla="*/ f648 1 f464"/>
              <a:gd name="f827" fmla="*/ f649 1 f465"/>
              <a:gd name="f828" fmla="*/ f650 1 f464"/>
              <a:gd name="f829" fmla="*/ f651 1 f465"/>
              <a:gd name="f830" fmla="*/ f652 1 f464"/>
              <a:gd name="f831" fmla="*/ f653 1 f465"/>
              <a:gd name="f832" fmla="*/ f654 1 f464"/>
              <a:gd name="f833" fmla="*/ f655 1 f465"/>
              <a:gd name="f834" fmla="*/ f656 1 f464"/>
              <a:gd name="f835" fmla="*/ f657 1 f465"/>
              <a:gd name="f836" fmla="*/ f658 1 f464"/>
              <a:gd name="f837" fmla="*/ f659 1 f465"/>
              <a:gd name="f838" fmla="*/ f660 1 f464"/>
              <a:gd name="f839" fmla="*/ f661 1 f465"/>
              <a:gd name="f840" fmla="*/ f662 1 f464"/>
              <a:gd name="f841" fmla="*/ f663 1 f465"/>
              <a:gd name="f842" fmla="*/ f664 1 f464"/>
              <a:gd name="f843" fmla="*/ f665 1 f465"/>
              <a:gd name="f844" fmla="*/ f666 1 f464"/>
              <a:gd name="f845" fmla="*/ f667 1 f465"/>
              <a:gd name="f846" fmla="*/ f668 1 f464"/>
              <a:gd name="f847" fmla="*/ f669 1 f465"/>
              <a:gd name="f848" fmla="*/ f670 1 f464"/>
              <a:gd name="f849" fmla="*/ f671 1 f465"/>
              <a:gd name="f850" fmla="*/ f672 1 f464"/>
              <a:gd name="f851" fmla="*/ f673 1 f465"/>
              <a:gd name="f852" fmla="*/ f674 1 f464"/>
              <a:gd name="f853" fmla="*/ f675 1 f465"/>
              <a:gd name="f854" fmla="*/ f676 1 f464"/>
              <a:gd name="f855" fmla="*/ f677 1 f465"/>
              <a:gd name="f856" fmla="*/ f678 1 f464"/>
              <a:gd name="f857" fmla="*/ f679 1 f465"/>
              <a:gd name="f858" fmla="*/ f680 1 f464"/>
              <a:gd name="f859" fmla="*/ f681 1 f465"/>
              <a:gd name="f860" fmla="*/ f682 1 f464"/>
              <a:gd name="f861" fmla="*/ f683 1 f465"/>
              <a:gd name="f862" fmla="*/ f684 1 f464"/>
              <a:gd name="f863" fmla="*/ f685 1 f465"/>
              <a:gd name="f864" fmla="*/ f686 1 f464"/>
              <a:gd name="f865" fmla="*/ f687 1 f465"/>
              <a:gd name="f866" fmla="*/ f688 1 f464"/>
              <a:gd name="f867" fmla="*/ f689 1 f465"/>
              <a:gd name="f868" fmla="*/ f690 1 f464"/>
              <a:gd name="f869" fmla="*/ f691 1 f465"/>
              <a:gd name="f870" fmla="*/ f692 1 f464"/>
              <a:gd name="f871" fmla="*/ f693 1 f465"/>
              <a:gd name="f872" fmla="*/ f694 1 f464"/>
              <a:gd name="f873" fmla="*/ f695 1 f465"/>
              <a:gd name="f874" fmla="*/ f696 1 f464"/>
              <a:gd name="f875" fmla="*/ f697 1 f465"/>
              <a:gd name="f876" fmla="*/ f698 1 f464"/>
              <a:gd name="f877" fmla="*/ f699 1 f465"/>
              <a:gd name="f878" fmla="*/ f700 1 f464"/>
              <a:gd name="f879" fmla="*/ f701 1 f465"/>
              <a:gd name="f880" fmla="*/ f702 1 f464"/>
              <a:gd name="f881" fmla="*/ f703 1 f465"/>
              <a:gd name="f882" fmla="*/ f704 1 f464"/>
              <a:gd name="f883" fmla="*/ f705 1 f465"/>
              <a:gd name="f884" fmla="*/ f706 1 f464"/>
              <a:gd name="f885" fmla="*/ f707 1 f465"/>
              <a:gd name="f886" fmla="*/ f708 1 f464"/>
              <a:gd name="f887" fmla="*/ f709 1 f465"/>
              <a:gd name="f888" fmla="*/ f710 1 f464"/>
              <a:gd name="f889" fmla="*/ f711 1 f465"/>
              <a:gd name="f890" fmla="*/ f712 1 f464"/>
              <a:gd name="f891" fmla="*/ f713 1 f465"/>
              <a:gd name="f892" fmla="*/ f714 1 f464"/>
              <a:gd name="f893" fmla="*/ f715 1 f465"/>
              <a:gd name="f894" fmla="*/ f716 1 f464"/>
              <a:gd name="f895" fmla="*/ f717 1 f465"/>
              <a:gd name="f896" fmla="*/ f718 1 f464"/>
              <a:gd name="f897" fmla="*/ f719 1 f465"/>
              <a:gd name="f898" fmla="*/ f720 1 f464"/>
              <a:gd name="f899" fmla="*/ f721 1 f465"/>
              <a:gd name="f900" fmla="*/ f722 1 f464"/>
              <a:gd name="f901" fmla="*/ f723 1 f465"/>
              <a:gd name="f902" fmla="*/ f724 1 f464"/>
              <a:gd name="f903" fmla="*/ f725 1 f465"/>
              <a:gd name="f904" fmla="*/ f726 1 f464"/>
              <a:gd name="f905" fmla="*/ f727 1 f465"/>
              <a:gd name="f906" fmla="*/ f728 1 f464"/>
              <a:gd name="f907" fmla="*/ f729 1 f465"/>
              <a:gd name="f908" fmla="*/ f730 1 f464"/>
              <a:gd name="f909" fmla="*/ f731 1 f465"/>
              <a:gd name="f910" fmla="*/ f732 1 f464"/>
              <a:gd name="f911" fmla="*/ f733 1 f464"/>
              <a:gd name="f912" fmla="*/ f734 1 f465"/>
              <a:gd name="f913" fmla="*/ f735 1 f464"/>
              <a:gd name="f914" fmla="*/ f736 1 f465"/>
              <a:gd name="f915" fmla="*/ f737 1 f465"/>
              <a:gd name="f916" fmla="*/ f738 1 f464"/>
              <a:gd name="f917" fmla="*/ f739 1 f465"/>
              <a:gd name="f918" fmla="*/ f740 1 f464"/>
              <a:gd name="f919" fmla="*/ f741 1 f465"/>
              <a:gd name="f920" fmla="*/ f742 1 f464"/>
              <a:gd name="f921" fmla="*/ f743 1 f465"/>
              <a:gd name="f922" fmla="*/ f744 1 f464"/>
              <a:gd name="f923" fmla="*/ f745 1 f465"/>
              <a:gd name="f924" fmla="*/ f746 1 f464"/>
              <a:gd name="f925" fmla="*/ f747 1 f465"/>
              <a:gd name="f926" fmla="*/ f748 1 f465"/>
              <a:gd name="f927" fmla="*/ f749 1 f464"/>
              <a:gd name="f928" fmla="*/ f750 1 f465"/>
              <a:gd name="f929" fmla="*/ f751 1 f464"/>
              <a:gd name="f930" fmla="*/ f752 1 f465"/>
              <a:gd name="f931" fmla="*/ f753 1 f464"/>
              <a:gd name="f932" fmla="*/ f754 1 f465"/>
              <a:gd name="f933" fmla="*/ f755 1 f464"/>
              <a:gd name="f934" fmla="*/ f756 1 f465"/>
              <a:gd name="f935" fmla="*/ f757 1 f464"/>
              <a:gd name="f936" fmla="*/ f758 1 f465"/>
              <a:gd name="f937" fmla="*/ f759 1 f464"/>
              <a:gd name="f938" fmla="*/ f760 1 f465"/>
              <a:gd name="f939" fmla="*/ f761 1 f464"/>
              <a:gd name="f940" fmla="*/ f762 1 f465"/>
              <a:gd name="f941" fmla="*/ f763 1 f464"/>
              <a:gd name="f942" fmla="*/ f764 1 f465"/>
              <a:gd name="f943" fmla="*/ f765 1 f464"/>
              <a:gd name="f944" fmla="*/ f766 1 f465"/>
              <a:gd name="f945" fmla="*/ f767 1 f464"/>
              <a:gd name="f946" fmla="*/ f768 1 f465"/>
              <a:gd name="f947" fmla="*/ f769 1 f464"/>
              <a:gd name="f948" fmla="*/ f770 1 f465"/>
              <a:gd name="f949" fmla="*/ f771 1 f464"/>
              <a:gd name="f950" fmla="*/ f772 1 f465"/>
              <a:gd name="f951" fmla="*/ f773 1 f464"/>
              <a:gd name="f952" fmla="*/ f774 1 f465"/>
              <a:gd name="f953" fmla="*/ f775 1 f464"/>
              <a:gd name="f954" fmla="*/ f776 1 f465"/>
              <a:gd name="f955" fmla="*/ f777 1 f464"/>
              <a:gd name="f956" fmla="*/ f778 1 f465"/>
              <a:gd name="f957" fmla="*/ f779 1 f465"/>
              <a:gd name="f958" fmla="*/ f780 1 f464"/>
              <a:gd name="f959" fmla="*/ f781 1 f465"/>
              <a:gd name="f960" fmla="*/ f782 1 f464"/>
              <a:gd name="f961" fmla="*/ f783 1 f465"/>
              <a:gd name="f962" fmla="*/ f784 1 f464"/>
              <a:gd name="f963" fmla="*/ f785 1 f465"/>
              <a:gd name="f964" fmla="*/ f786 1 f464"/>
              <a:gd name="f965" fmla="*/ f787 1 f465"/>
              <a:gd name="f966" fmla="*/ f788 1 f464"/>
              <a:gd name="f967" fmla="*/ f789 1 f464"/>
              <a:gd name="f968" fmla="*/ f790 1 f465"/>
              <a:gd name="f969" fmla="*/ f791 1 f464"/>
              <a:gd name="f970" fmla="*/ f792 1 f465"/>
              <a:gd name="f971" fmla="*/ f793 1 f464"/>
              <a:gd name="f972" fmla="*/ f794 1 f465"/>
              <a:gd name="f973" fmla="*/ f795 1 f465"/>
              <a:gd name="f974" fmla="*/ f796 1 f464"/>
              <a:gd name="f975" fmla="*/ f797 1 f465"/>
              <a:gd name="f976" fmla="*/ f798 1 f464"/>
              <a:gd name="f977" fmla="*/ f799 1 f465"/>
              <a:gd name="f978" fmla="*/ f800 1 f464"/>
              <a:gd name="f979" fmla="*/ f801 1 f465"/>
              <a:gd name="f980" fmla="*/ f802 1 f465"/>
              <a:gd name="f981" fmla="*/ f803 1 f464"/>
              <a:gd name="f982" fmla="*/ f804 1 f465"/>
              <a:gd name="f983" fmla="*/ f805 1 f464"/>
              <a:gd name="f984" fmla="*/ f806 1 f465"/>
              <a:gd name="f985" fmla="*/ f807 1 f464"/>
              <a:gd name="f986" fmla="*/ f808 1 f465"/>
              <a:gd name="f987" fmla="*/ f809 1 f465"/>
              <a:gd name="f988" fmla="*/ f810 1 f465"/>
              <a:gd name="f989" fmla="*/ f811 1 f464"/>
              <a:gd name="f990" fmla="*/ f812 1 f465"/>
              <a:gd name="f991" fmla="*/ f813 1 f464"/>
              <a:gd name="f992" fmla="*/ f814 1 f465"/>
              <a:gd name="f993" fmla="*/ f815 f455 1"/>
              <a:gd name="f994" fmla="*/ f816 f455 1"/>
              <a:gd name="f995" fmla="*/ f818 f456 1"/>
              <a:gd name="f996" fmla="*/ f817 f456 1"/>
              <a:gd name="f997" fmla="*/ f819 f455 1"/>
              <a:gd name="f998" fmla="*/ f820 f456 1"/>
              <a:gd name="f999" fmla="*/ f821 f455 1"/>
              <a:gd name="f1000" fmla="*/ f822 f456 1"/>
              <a:gd name="f1001" fmla="*/ f823 f455 1"/>
              <a:gd name="f1002" fmla="*/ f824 f455 1"/>
              <a:gd name="f1003" fmla="*/ f825 f456 1"/>
              <a:gd name="f1004" fmla="*/ f826 f455 1"/>
              <a:gd name="f1005" fmla="*/ f827 f456 1"/>
              <a:gd name="f1006" fmla="*/ f828 f455 1"/>
              <a:gd name="f1007" fmla="*/ f829 f456 1"/>
              <a:gd name="f1008" fmla="*/ f830 f455 1"/>
              <a:gd name="f1009" fmla="*/ f831 f456 1"/>
              <a:gd name="f1010" fmla="*/ f832 f455 1"/>
              <a:gd name="f1011" fmla="*/ f833 f456 1"/>
              <a:gd name="f1012" fmla="*/ f834 f455 1"/>
              <a:gd name="f1013" fmla="*/ f835 f456 1"/>
              <a:gd name="f1014" fmla="*/ f836 f455 1"/>
              <a:gd name="f1015" fmla="*/ f837 f456 1"/>
              <a:gd name="f1016" fmla="*/ f838 f455 1"/>
              <a:gd name="f1017" fmla="*/ f839 f456 1"/>
              <a:gd name="f1018" fmla="*/ f840 f455 1"/>
              <a:gd name="f1019" fmla="*/ f841 f456 1"/>
              <a:gd name="f1020" fmla="*/ f842 f455 1"/>
              <a:gd name="f1021" fmla="*/ f843 f456 1"/>
              <a:gd name="f1022" fmla="*/ f844 f455 1"/>
              <a:gd name="f1023" fmla="*/ f845 f456 1"/>
              <a:gd name="f1024" fmla="*/ f846 f455 1"/>
              <a:gd name="f1025" fmla="*/ f847 f456 1"/>
              <a:gd name="f1026" fmla="*/ f848 f455 1"/>
              <a:gd name="f1027" fmla="*/ f849 f456 1"/>
              <a:gd name="f1028" fmla="*/ f850 f455 1"/>
              <a:gd name="f1029" fmla="*/ f851 f456 1"/>
              <a:gd name="f1030" fmla="*/ f852 f455 1"/>
              <a:gd name="f1031" fmla="*/ f853 f456 1"/>
              <a:gd name="f1032" fmla="*/ f854 f455 1"/>
              <a:gd name="f1033" fmla="*/ f855 f456 1"/>
              <a:gd name="f1034" fmla="*/ f856 f455 1"/>
              <a:gd name="f1035" fmla="*/ f857 f456 1"/>
              <a:gd name="f1036" fmla="*/ f858 f455 1"/>
              <a:gd name="f1037" fmla="*/ f859 f456 1"/>
              <a:gd name="f1038" fmla="*/ f860 f455 1"/>
              <a:gd name="f1039" fmla="*/ f861 f456 1"/>
              <a:gd name="f1040" fmla="*/ f862 f455 1"/>
              <a:gd name="f1041" fmla="*/ f863 f456 1"/>
              <a:gd name="f1042" fmla="*/ f864 f455 1"/>
              <a:gd name="f1043" fmla="*/ f865 f456 1"/>
              <a:gd name="f1044" fmla="*/ f866 f455 1"/>
              <a:gd name="f1045" fmla="*/ f867 f456 1"/>
              <a:gd name="f1046" fmla="*/ f868 f455 1"/>
              <a:gd name="f1047" fmla="*/ f869 f456 1"/>
              <a:gd name="f1048" fmla="*/ f870 f455 1"/>
              <a:gd name="f1049" fmla="*/ f871 f456 1"/>
              <a:gd name="f1050" fmla="*/ f872 f455 1"/>
              <a:gd name="f1051" fmla="*/ f873 f456 1"/>
              <a:gd name="f1052" fmla="*/ f874 f455 1"/>
              <a:gd name="f1053" fmla="*/ f875 f456 1"/>
              <a:gd name="f1054" fmla="*/ f876 f455 1"/>
              <a:gd name="f1055" fmla="*/ f877 f456 1"/>
              <a:gd name="f1056" fmla="*/ f878 f455 1"/>
              <a:gd name="f1057" fmla="*/ f879 f456 1"/>
              <a:gd name="f1058" fmla="*/ f880 f455 1"/>
              <a:gd name="f1059" fmla="*/ f881 f456 1"/>
              <a:gd name="f1060" fmla="*/ f882 f455 1"/>
              <a:gd name="f1061" fmla="*/ f883 f456 1"/>
              <a:gd name="f1062" fmla="*/ f884 f455 1"/>
              <a:gd name="f1063" fmla="*/ f885 f456 1"/>
              <a:gd name="f1064" fmla="*/ f886 f455 1"/>
              <a:gd name="f1065" fmla="*/ f887 f456 1"/>
              <a:gd name="f1066" fmla="*/ f888 f455 1"/>
              <a:gd name="f1067" fmla="*/ f889 f456 1"/>
              <a:gd name="f1068" fmla="*/ f890 f455 1"/>
              <a:gd name="f1069" fmla="*/ f891 f456 1"/>
              <a:gd name="f1070" fmla="*/ f892 f455 1"/>
              <a:gd name="f1071" fmla="*/ f893 f456 1"/>
              <a:gd name="f1072" fmla="*/ f894 f455 1"/>
              <a:gd name="f1073" fmla="*/ f895 f456 1"/>
              <a:gd name="f1074" fmla="*/ f896 f455 1"/>
              <a:gd name="f1075" fmla="*/ f897 f456 1"/>
              <a:gd name="f1076" fmla="*/ f898 f455 1"/>
              <a:gd name="f1077" fmla="*/ f899 f456 1"/>
              <a:gd name="f1078" fmla="*/ f900 f455 1"/>
              <a:gd name="f1079" fmla="*/ f901 f456 1"/>
              <a:gd name="f1080" fmla="*/ f902 f455 1"/>
              <a:gd name="f1081" fmla="*/ f903 f456 1"/>
              <a:gd name="f1082" fmla="*/ f904 f455 1"/>
              <a:gd name="f1083" fmla="*/ f905 f456 1"/>
              <a:gd name="f1084" fmla="*/ f906 f455 1"/>
              <a:gd name="f1085" fmla="*/ f907 f456 1"/>
              <a:gd name="f1086" fmla="*/ f908 f455 1"/>
              <a:gd name="f1087" fmla="*/ f909 f456 1"/>
              <a:gd name="f1088" fmla="*/ f910 f455 1"/>
              <a:gd name="f1089" fmla="*/ f911 f455 1"/>
              <a:gd name="f1090" fmla="*/ f912 f456 1"/>
              <a:gd name="f1091" fmla="*/ f913 f455 1"/>
              <a:gd name="f1092" fmla="*/ f914 f456 1"/>
              <a:gd name="f1093" fmla="*/ f915 f456 1"/>
              <a:gd name="f1094" fmla="*/ f916 f455 1"/>
              <a:gd name="f1095" fmla="*/ f917 f456 1"/>
              <a:gd name="f1096" fmla="*/ f918 f455 1"/>
              <a:gd name="f1097" fmla="*/ f919 f456 1"/>
              <a:gd name="f1098" fmla="*/ f920 f455 1"/>
              <a:gd name="f1099" fmla="*/ f921 f456 1"/>
              <a:gd name="f1100" fmla="*/ f922 f455 1"/>
              <a:gd name="f1101" fmla="*/ f923 f456 1"/>
              <a:gd name="f1102" fmla="*/ f924 f455 1"/>
              <a:gd name="f1103" fmla="*/ f925 f456 1"/>
              <a:gd name="f1104" fmla="*/ f926 f456 1"/>
              <a:gd name="f1105" fmla="*/ f927 f455 1"/>
              <a:gd name="f1106" fmla="*/ f928 f456 1"/>
              <a:gd name="f1107" fmla="*/ f929 f455 1"/>
              <a:gd name="f1108" fmla="*/ f930 f456 1"/>
              <a:gd name="f1109" fmla="*/ f931 f455 1"/>
              <a:gd name="f1110" fmla="*/ f932 f456 1"/>
              <a:gd name="f1111" fmla="*/ f933 f455 1"/>
              <a:gd name="f1112" fmla="*/ f934 f456 1"/>
              <a:gd name="f1113" fmla="*/ f935 f455 1"/>
              <a:gd name="f1114" fmla="*/ f936 f456 1"/>
              <a:gd name="f1115" fmla="*/ f937 f455 1"/>
              <a:gd name="f1116" fmla="*/ f938 f456 1"/>
              <a:gd name="f1117" fmla="*/ f939 f455 1"/>
              <a:gd name="f1118" fmla="*/ f940 f456 1"/>
              <a:gd name="f1119" fmla="*/ f941 f455 1"/>
              <a:gd name="f1120" fmla="*/ f942 f456 1"/>
              <a:gd name="f1121" fmla="*/ f943 f455 1"/>
              <a:gd name="f1122" fmla="*/ f944 f456 1"/>
              <a:gd name="f1123" fmla="*/ f945 f455 1"/>
              <a:gd name="f1124" fmla="*/ f946 f456 1"/>
              <a:gd name="f1125" fmla="*/ f947 f455 1"/>
              <a:gd name="f1126" fmla="*/ f948 f456 1"/>
              <a:gd name="f1127" fmla="*/ f949 f455 1"/>
              <a:gd name="f1128" fmla="*/ f950 f456 1"/>
              <a:gd name="f1129" fmla="*/ f951 f455 1"/>
              <a:gd name="f1130" fmla="*/ f952 f456 1"/>
              <a:gd name="f1131" fmla="*/ f953 f455 1"/>
              <a:gd name="f1132" fmla="*/ f954 f456 1"/>
              <a:gd name="f1133" fmla="*/ f955 f455 1"/>
              <a:gd name="f1134" fmla="*/ f956 f456 1"/>
              <a:gd name="f1135" fmla="*/ f957 f456 1"/>
              <a:gd name="f1136" fmla="*/ f958 f455 1"/>
              <a:gd name="f1137" fmla="*/ f959 f456 1"/>
              <a:gd name="f1138" fmla="*/ f960 f455 1"/>
              <a:gd name="f1139" fmla="*/ f961 f456 1"/>
              <a:gd name="f1140" fmla="*/ f962 f455 1"/>
              <a:gd name="f1141" fmla="*/ f963 f456 1"/>
              <a:gd name="f1142" fmla="*/ f964 f455 1"/>
              <a:gd name="f1143" fmla="*/ f965 f456 1"/>
              <a:gd name="f1144" fmla="*/ f966 f455 1"/>
              <a:gd name="f1145" fmla="*/ f967 f455 1"/>
              <a:gd name="f1146" fmla="*/ f968 f456 1"/>
              <a:gd name="f1147" fmla="*/ f969 f455 1"/>
              <a:gd name="f1148" fmla="*/ f970 f456 1"/>
              <a:gd name="f1149" fmla="*/ f971 f455 1"/>
              <a:gd name="f1150" fmla="*/ f972 f456 1"/>
              <a:gd name="f1151" fmla="*/ f973 f456 1"/>
              <a:gd name="f1152" fmla="*/ f974 f455 1"/>
              <a:gd name="f1153" fmla="*/ f975 f456 1"/>
              <a:gd name="f1154" fmla="*/ f976 f455 1"/>
              <a:gd name="f1155" fmla="*/ f977 f456 1"/>
              <a:gd name="f1156" fmla="*/ f978 f455 1"/>
              <a:gd name="f1157" fmla="*/ f979 f456 1"/>
              <a:gd name="f1158" fmla="*/ f980 f456 1"/>
              <a:gd name="f1159" fmla="*/ f981 f455 1"/>
              <a:gd name="f1160" fmla="*/ f982 f456 1"/>
              <a:gd name="f1161" fmla="*/ f983 f455 1"/>
              <a:gd name="f1162" fmla="*/ f984 f456 1"/>
              <a:gd name="f1163" fmla="*/ f985 f455 1"/>
              <a:gd name="f1164" fmla="*/ f986 f456 1"/>
              <a:gd name="f1165" fmla="*/ f987 f456 1"/>
              <a:gd name="f1166" fmla="*/ f988 f456 1"/>
              <a:gd name="f1167" fmla="*/ f989 f455 1"/>
              <a:gd name="f1168" fmla="*/ f990 f456 1"/>
              <a:gd name="f1169" fmla="*/ f991 f455 1"/>
              <a:gd name="f1170" fmla="*/ f992 f4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0">
                <a:pos x="f997" y="f998"/>
              </a:cxn>
              <a:cxn ang="f640">
                <a:pos x="f999" y="f998"/>
              </a:cxn>
              <a:cxn ang="f640">
                <a:pos x="f999" y="f1000"/>
              </a:cxn>
              <a:cxn ang="f640">
                <a:pos x="f1001" y="f1000"/>
              </a:cxn>
              <a:cxn ang="f640">
                <a:pos x="f1002" y="f1003"/>
              </a:cxn>
              <a:cxn ang="f640">
                <a:pos x="f1004" y="f1005"/>
              </a:cxn>
              <a:cxn ang="f640">
                <a:pos x="f1006" y="f1007"/>
              </a:cxn>
              <a:cxn ang="f640">
                <a:pos x="f1008" y="f1009"/>
              </a:cxn>
              <a:cxn ang="f640">
                <a:pos x="f1010" y="f1011"/>
              </a:cxn>
              <a:cxn ang="f640">
                <a:pos x="f1012" y="f1013"/>
              </a:cxn>
              <a:cxn ang="f640">
                <a:pos x="f1014" y="f1015"/>
              </a:cxn>
              <a:cxn ang="f640">
                <a:pos x="f1016" y="f1017"/>
              </a:cxn>
              <a:cxn ang="f640">
                <a:pos x="f1018" y="f1019"/>
              </a:cxn>
              <a:cxn ang="f640">
                <a:pos x="f1020" y="f1021"/>
              </a:cxn>
              <a:cxn ang="f640">
                <a:pos x="f1022" y="f1023"/>
              </a:cxn>
              <a:cxn ang="f640">
                <a:pos x="f1024" y="f1025"/>
              </a:cxn>
              <a:cxn ang="f640">
                <a:pos x="f1026" y="f1027"/>
              </a:cxn>
              <a:cxn ang="f640">
                <a:pos x="f1028" y="f1029"/>
              </a:cxn>
              <a:cxn ang="f640">
                <a:pos x="f1030" y="f1031"/>
              </a:cxn>
              <a:cxn ang="f640">
                <a:pos x="f1032" y="f1033"/>
              </a:cxn>
              <a:cxn ang="f640">
                <a:pos x="f1034" y="f1035"/>
              </a:cxn>
              <a:cxn ang="f640">
                <a:pos x="f1036" y="f1037"/>
              </a:cxn>
              <a:cxn ang="f640">
                <a:pos x="f1038" y="f1039"/>
              </a:cxn>
              <a:cxn ang="f640">
                <a:pos x="f1040" y="f1041"/>
              </a:cxn>
              <a:cxn ang="f640">
                <a:pos x="f1042" y="f1043"/>
              </a:cxn>
              <a:cxn ang="f640">
                <a:pos x="f1044" y="f1045"/>
              </a:cxn>
              <a:cxn ang="f640">
                <a:pos x="f1046" y="f1047"/>
              </a:cxn>
              <a:cxn ang="f640">
                <a:pos x="f1048" y="f1049"/>
              </a:cxn>
              <a:cxn ang="f640">
                <a:pos x="f1050" y="f1051"/>
              </a:cxn>
              <a:cxn ang="f640">
                <a:pos x="f1052" y="f1053"/>
              </a:cxn>
              <a:cxn ang="f640">
                <a:pos x="f1054" y="f1055"/>
              </a:cxn>
              <a:cxn ang="f640">
                <a:pos x="f1056" y="f1057"/>
              </a:cxn>
              <a:cxn ang="f640">
                <a:pos x="f1058" y="f1059"/>
              </a:cxn>
              <a:cxn ang="f640">
                <a:pos x="f1060" y="f1061"/>
              </a:cxn>
              <a:cxn ang="f640">
                <a:pos x="f1062" y="f1063"/>
              </a:cxn>
              <a:cxn ang="f640">
                <a:pos x="f1064" y="f1065"/>
              </a:cxn>
              <a:cxn ang="f640">
                <a:pos x="f1066" y="f1067"/>
              </a:cxn>
              <a:cxn ang="f640">
                <a:pos x="f1068" y="f1069"/>
              </a:cxn>
              <a:cxn ang="f640">
                <a:pos x="f1070" y="f1071"/>
              </a:cxn>
              <a:cxn ang="f640">
                <a:pos x="f1072" y="f1073"/>
              </a:cxn>
              <a:cxn ang="f640">
                <a:pos x="f1074" y="f1075"/>
              </a:cxn>
              <a:cxn ang="f640">
                <a:pos x="f1076" y="f1077"/>
              </a:cxn>
              <a:cxn ang="f640">
                <a:pos x="f1078" y="f1079"/>
              </a:cxn>
              <a:cxn ang="f640">
                <a:pos x="f1080" y="f1081"/>
              </a:cxn>
              <a:cxn ang="f640">
                <a:pos x="f1082" y="f1083"/>
              </a:cxn>
              <a:cxn ang="f640">
                <a:pos x="f1084" y="f1085"/>
              </a:cxn>
              <a:cxn ang="f640">
                <a:pos x="f1086" y="f1087"/>
              </a:cxn>
              <a:cxn ang="f640">
                <a:pos x="f1088" y="f1087"/>
              </a:cxn>
              <a:cxn ang="f640">
                <a:pos x="f1089" y="f1090"/>
              </a:cxn>
              <a:cxn ang="f640">
                <a:pos x="f1091" y="f1092"/>
              </a:cxn>
              <a:cxn ang="f640">
                <a:pos x="f1054" y="f1093"/>
              </a:cxn>
              <a:cxn ang="f640">
                <a:pos x="f1094" y="f1095"/>
              </a:cxn>
              <a:cxn ang="f640">
                <a:pos x="f1096" y="f1097"/>
              </a:cxn>
              <a:cxn ang="f640">
                <a:pos x="f1098" y="f1099"/>
              </a:cxn>
              <a:cxn ang="f640">
                <a:pos x="f1100" y="f1101"/>
              </a:cxn>
              <a:cxn ang="f640">
                <a:pos x="f1102" y="f1103"/>
              </a:cxn>
              <a:cxn ang="f640">
                <a:pos x="f1102" y="f1104"/>
              </a:cxn>
              <a:cxn ang="f640">
                <a:pos x="f1105" y="f1106"/>
              </a:cxn>
              <a:cxn ang="f640">
                <a:pos x="f1107" y="f1108"/>
              </a:cxn>
              <a:cxn ang="f640">
                <a:pos x="f1109" y="f1110"/>
              </a:cxn>
              <a:cxn ang="f640">
                <a:pos x="f1111" y="f1112"/>
              </a:cxn>
              <a:cxn ang="f640">
                <a:pos x="f1113" y="f1114"/>
              </a:cxn>
              <a:cxn ang="f640">
                <a:pos x="f1115" y="f1116"/>
              </a:cxn>
              <a:cxn ang="f640">
                <a:pos x="f1117" y="f1118"/>
              </a:cxn>
              <a:cxn ang="f640">
                <a:pos x="f1119" y="f1120"/>
              </a:cxn>
              <a:cxn ang="f640">
                <a:pos x="f1121" y="f1122"/>
              </a:cxn>
              <a:cxn ang="f640">
                <a:pos x="f1123" y="f1124"/>
              </a:cxn>
              <a:cxn ang="f640">
                <a:pos x="f1125" y="f1126"/>
              </a:cxn>
              <a:cxn ang="f640">
                <a:pos x="f1127" y="f1128"/>
              </a:cxn>
              <a:cxn ang="f640">
                <a:pos x="f1129" y="f1130"/>
              </a:cxn>
              <a:cxn ang="f640">
                <a:pos x="f1131" y="f1132"/>
              </a:cxn>
              <a:cxn ang="f640">
                <a:pos x="f1133" y="f1134"/>
              </a:cxn>
              <a:cxn ang="f640">
                <a:pos x="f1040" y="f1135"/>
              </a:cxn>
              <a:cxn ang="f640">
                <a:pos x="f1136" y="f1137"/>
              </a:cxn>
              <a:cxn ang="f640">
                <a:pos x="f1138" y="f1139"/>
              </a:cxn>
              <a:cxn ang="f640">
                <a:pos x="f1140" y="f1141"/>
              </a:cxn>
              <a:cxn ang="f640">
                <a:pos x="f1142" y="f1143"/>
              </a:cxn>
              <a:cxn ang="f640">
                <a:pos x="f1144" y="f1143"/>
              </a:cxn>
              <a:cxn ang="f640">
                <a:pos x="f1145" y="f1146"/>
              </a:cxn>
              <a:cxn ang="f640">
                <a:pos x="f1147" y="f1148"/>
              </a:cxn>
              <a:cxn ang="f640">
                <a:pos x="f1149" y="f1150"/>
              </a:cxn>
              <a:cxn ang="f640">
                <a:pos x="f1026" y="f1151"/>
              </a:cxn>
              <a:cxn ang="f640">
                <a:pos x="f1152" y="f1153"/>
              </a:cxn>
              <a:cxn ang="f640">
                <a:pos x="f1154" y="f1155"/>
              </a:cxn>
              <a:cxn ang="f640">
                <a:pos x="f1156" y="f1157"/>
              </a:cxn>
              <a:cxn ang="f640">
                <a:pos x="f1086" y="f1158"/>
              </a:cxn>
              <a:cxn ang="f640">
                <a:pos x="f1159" y="f1160"/>
              </a:cxn>
              <a:cxn ang="f640">
                <a:pos x="f1161" y="f1162"/>
              </a:cxn>
              <a:cxn ang="f640">
                <a:pos x="f1163" y="f1164"/>
              </a:cxn>
              <a:cxn ang="f640">
                <a:pos x="f1119" y="f1165"/>
              </a:cxn>
              <a:cxn ang="f640">
                <a:pos x="f1082" y="f1166"/>
              </a:cxn>
              <a:cxn ang="f640">
                <a:pos x="f1167" y="f1168"/>
              </a:cxn>
              <a:cxn ang="f640">
                <a:pos x="f1169" y="f1170"/>
              </a:cxn>
            </a:cxnLst>
            <a:rect l="f993" t="f996" r="f994" b="f995"/>
            <a:pathLst>
              <a:path w="5962785" h="68580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5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3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44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5" y="f69"/>
                  <a:pt x="f70" y="f71"/>
                  <a:pt x="f72" y="f73"/>
                </a:cubicBezTo>
                <a:cubicBezTo>
                  <a:pt x="f74" y="f75"/>
                  <a:pt x="f76" y="f77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7"/>
                  <a:pt x="f129" y="f127"/>
                </a:cubicBezTo>
                <a:cubicBezTo>
                  <a:pt x="f130" y="f131"/>
                  <a:pt x="f132" y="f133"/>
                  <a:pt x="f114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1" y="f145"/>
                </a:cubicBezTo>
                <a:cubicBezTo>
                  <a:pt x="f146" y="f147"/>
                  <a:pt x="f129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46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65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28" y="f190"/>
                  <a:pt x="f193" y="f194"/>
                </a:cubicBezTo>
                <a:cubicBezTo>
                  <a:pt x="f193" y="f195"/>
                  <a:pt x="f163" y="f196"/>
                  <a:pt x="f197" y="f198"/>
                </a:cubicBezTo>
                <a:cubicBezTo>
                  <a:pt x="f199" y="f198"/>
                  <a:pt x="f200" y="f198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80" y="f209"/>
                  <a:pt x="f210" y="f211"/>
                  <a:pt x="f212" y="f213"/>
                </a:cubicBezTo>
                <a:cubicBezTo>
                  <a:pt x="f214" y="f209"/>
                  <a:pt x="f31" y="f215"/>
                  <a:pt x="f216" y="f215"/>
                </a:cubicBezTo>
                <a:cubicBezTo>
                  <a:pt x="f217" y="f215"/>
                  <a:pt x="f54" y="f218"/>
                  <a:pt x="f219" y="f220"/>
                </a:cubicBezTo>
                <a:cubicBezTo>
                  <a:pt x="f219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21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36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16" y="f248"/>
                  <a:pt x="f249" y="f250"/>
                  <a:pt x="f251" y="f252"/>
                </a:cubicBezTo>
                <a:cubicBezTo>
                  <a:pt x="f37" y="f253"/>
                  <a:pt x="f254" y="f255"/>
                  <a:pt x="f1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50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35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3" y="f285"/>
                  <a:pt x="f283" y="f286"/>
                  <a:pt x="f283" y="f264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5" y="f297"/>
                </a:cubicBezTo>
                <a:cubicBezTo>
                  <a:pt x="f231" y="f298"/>
                  <a:pt x="f299" y="f300"/>
                  <a:pt x="f301" y="f302"/>
                </a:cubicBezTo>
                <a:cubicBezTo>
                  <a:pt x="f303" y="f304"/>
                  <a:pt x="f299" y="f305"/>
                  <a:pt x="f306" y="f307"/>
                </a:cubicBezTo>
                <a:cubicBezTo>
                  <a:pt x="f308" y="f309"/>
                  <a:pt x="f310" y="f311"/>
                  <a:pt x="f310" y="f304"/>
                </a:cubicBezTo>
                <a:cubicBezTo>
                  <a:pt x="f310" y="f312"/>
                  <a:pt x="f230" y="f313"/>
                  <a:pt x="f314" y="f313"/>
                </a:cubicBezTo>
                <a:cubicBezTo>
                  <a:pt x="f315" y="f316"/>
                  <a:pt x="f317" y="f318"/>
                  <a:pt x="f319" y="f318"/>
                </a:cubicBezTo>
                <a:cubicBezTo>
                  <a:pt x="f320" y="f318"/>
                  <a:pt x="f321" y="f322"/>
                  <a:pt x="f323" y="f324"/>
                </a:cubicBezTo>
                <a:cubicBezTo>
                  <a:pt x="f246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265" y="f325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244" y="f340"/>
                  <a:pt x="f249" y="f341"/>
                  <a:pt x="f342" y="f343"/>
                </a:cubicBezTo>
                <a:cubicBezTo>
                  <a:pt x="f344" y="f345"/>
                  <a:pt x="f63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118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169" y="f376"/>
                </a:cubicBezTo>
                <a:cubicBezTo>
                  <a:pt x="f377" y="f378"/>
                  <a:pt x="f165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60" y="f387"/>
                </a:cubicBezTo>
                <a:cubicBezTo>
                  <a:pt x="f249" y="f392"/>
                  <a:pt x="f33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400" y="f402"/>
                  <a:pt x="f210" y="f403"/>
                  <a:pt x="f396" y="f404"/>
                </a:cubicBezTo>
                <a:cubicBezTo>
                  <a:pt x="f35" y="f405"/>
                  <a:pt x="f342" y="f404"/>
                  <a:pt x="f76" y="f406"/>
                </a:cubicBezTo>
                <a:cubicBezTo>
                  <a:pt x="f388" y="f407"/>
                  <a:pt x="f408" y="f409"/>
                  <a:pt x="f410" y="f411"/>
                </a:cubicBezTo>
                <a:cubicBezTo>
                  <a:pt x="f323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235" y="f427"/>
                </a:cubicBezTo>
                <a:cubicBezTo>
                  <a:pt x="f301" y="f428"/>
                  <a:pt x="f429" y="f430"/>
                  <a:pt x="f330" y="f431"/>
                </a:cubicBezTo>
                <a:cubicBezTo>
                  <a:pt x="f26" y="f432"/>
                  <a:pt x="f433" y="f434"/>
                  <a:pt x="f419" y="f435"/>
                </a:cubicBezTo>
                <a:cubicBezTo>
                  <a:pt x="f436" y="f437"/>
                  <a:pt x="f410" y="f438"/>
                  <a:pt x="f30" y="f439"/>
                </a:cubicBezTo>
                <a:cubicBezTo>
                  <a:pt x="f440" y="f441"/>
                  <a:pt x="f50" y="f441"/>
                  <a:pt x="f323" y="f442"/>
                </a:cubicBezTo>
                <a:cubicBezTo>
                  <a:pt x="f423" y="f443"/>
                  <a:pt x="f425" y="f444"/>
                  <a:pt x="f224" y="f445"/>
                </a:cubicBezTo>
                <a:cubicBezTo>
                  <a:pt x="f446" y="f447"/>
                  <a:pt x="f14" y="f437"/>
                  <a:pt x="f448" y="f443"/>
                </a:cubicBezTo>
                <a:cubicBezTo>
                  <a:pt x="f449" y="f450"/>
                  <a:pt x="f451" y="f452"/>
                  <a:pt x="f239" y="f453"/>
                </a:cubicBez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B4107B35-399A-4870-8C65-C1BCB0148C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43463"/>
            <a:ext cx="3888522" cy="1800526"/>
          </a:xfrm>
        </p:spPr>
        <p:txBody>
          <a:bodyPr/>
          <a:lstStyle/>
          <a:p>
            <a:pPr lvl="0"/>
            <a:r>
              <a:rPr lang="lv-LV" b="1"/>
              <a:t>Ingredients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56D7149A-11DE-42CF-AB00-24C4E1DEF8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623377"/>
            <a:ext cx="3888531" cy="3553577"/>
          </a:xfrm>
        </p:spPr>
        <p:txBody>
          <a:bodyPr/>
          <a:lstStyle/>
          <a:p>
            <a:pPr lvl="0"/>
            <a:r>
              <a:rPr lang="en-GB" sz="2000" dirty="0"/>
              <a:t>P</a:t>
            </a:r>
            <a:r>
              <a:rPr lang="lv-LV" sz="2000" dirty="0"/>
              <a:t>uff pastry;</a:t>
            </a:r>
          </a:p>
          <a:p>
            <a:pPr lvl="0"/>
            <a:r>
              <a:rPr lang="lv-LV" sz="2000" dirty="0"/>
              <a:t>Onion;</a:t>
            </a:r>
          </a:p>
          <a:p>
            <a:pPr lvl="0"/>
            <a:r>
              <a:rPr lang="lv-LV" sz="2000" dirty="0"/>
              <a:t>One egg;</a:t>
            </a:r>
          </a:p>
          <a:p>
            <a:pPr lvl="0"/>
            <a:r>
              <a:rPr lang="lv-LV" sz="2000" dirty="0"/>
              <a:t>Sour cream;</a:t>
            </a:r>
          </a:p>
          <a:p>
            <a:pPr lvl="0"/>
            <a:r>
              <a:rPr lang="lv-LV" sz="2000" dirty="0"/>
              <a:t>Smoked meat;</a:t>
            </a:r>
          </a:p>
          <a:p>
            <a:pPr lvl="0"/>
            <a:r>
              <a:rPr lang="lv-LV" sz="2000" dirty="0"/>
              <a:t>Salt and pepper</a:t>
            </a:r>
          </a:p>
        </p:txBody>
      </p:sp>
      <p:pic>
        <p:nvPicPr>
          <p:cNvPr id="6" name="Attēls 8" descr="Attēls, kurā ir teksts, galds, koka&#10;&#10;Apraksts ģenerēts automātiski">
            <a:extLst>
              <a:ext uri="{FF2B5EF4-FFF2-40B4-BE49-F238E27FC236}">
                <a16:creationId xmlns:a16="http://schemas.microsoft.com/office/drawing/2014/main" id="{CFBE270B-3D7B-4B06-83E3-4E23E0F6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"/>
          <a:stretch>
            <a:fillRect/>
          </a:stretch>
        </p:blipFill>
        <p:spPr>
          <a:xfrm>
            <a:off x="7073268" y="643234"/>
            <a:ext cx="4202975" cy="5599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D9767E64-A8CA-4D67-A619-49D16695F8C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CDCCFED5-C918-4DFE-91C9-301EFED83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72" y="643463"/>
            <a:ext cx="4620582" cy="4567135"/>
          </a:xfrm>
        </p:spPr>
        <p:txBody>
          <a:bodyPr anchor="b"/>
          <a:lstStyle/>
          <a:p>
            <a:pPr lvl="0"/>
            <a:r>
              <a:rPr lang="en-US" b="1"/>
              <a:t>Step 1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63671530-BB4F-4632-A7BE-7F25DFAFB3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463" y="5277688"/>
            <a:ext cx="4620582" cy="77549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/>
              <a:t>Cut the onions into fine pieces</a:t>
            </a:r>
          </a:p>
        </p:txBody>
      </p:sp>
      <p:pic>
        <p:nvPicPr>
          <p:cNvPr id="5" name="Attēls 4" descr="Attēls, kurā ir zāle, persona, zaļš, plauksta&#10;&#10;Apraksts ģenerēts automātiski">
            <a:extLst>
              <a:ext uri="{FF2B5EF4-FFF2-40B4-BE49-F238E27FC236}">
                <a16:creationId xmlns:a16="http://schemas.microsoft.com/office/drawing/2014/main" id="{C4EBB35E-C9FA-4672-AE78-C2368364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0"/>
          <a:stretch>
            <a:fillRect/>
          </a:stretch>
        </p:blipFill>
        <p:spPr>
          <a:xfrm>
            <a:off x="6229212" y="9"/>
            <a:ext cx="5962784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9DE75F1D-ED87-42AB-A9EC-D0E838FA257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6D52AAB2-9545-44EF-9A73-C959BEF9805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Attēls 4" descr="Attēls, kurā ir pārtika, galds, iekštelpa, šķīvis&#10;&#10;Apraksts ģenerēts automātiski">
            <a:extLst>
              <a:ext uri="{FF2B5EF4-FFF2-40B4-BE49-F238E27FC236}">
                <a16:creationId xmlns:a16="http://schemas.microsoft.com/office/drawing/2014/main" id="{28494C21-4740-41B3-961D-1888ACBD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1963" r="1" b="7170"/>
          <a:stretch>
            <a:fillRect/>
          </a:stretch>
        </p:blipFill>
        <p:spPr>
          <a:xfrm>
            <a:off x="111757" y="-223506"/>
            <a:ext cx="845029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Virsraksts 1">
            <a:extLst>
              <a:ext uri="{FF2B5EF4-FFF2-40B4-BE49-F238E27FC236}">
                <a16:creationId xmlns:a16="http://schemas.microsoft.com/office/drawing/2014/main" id="{9BF1876F-A25B-4350-9B3D-5CBD78FFA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5251316" cy="1627632"/>
          </a:xfrm>
        </p:spPr>
        <p:txBody>
          <a:bodyPr/>
          <a:lstStyle/>
          <a:p>
            <a:pPr lvl="0"/>
            <a:r>
              <a:rPr lang="lv-LV" sz="5400" b="1">
                <a:solidFill>
                  <a:srgbClr val="FFFFFF"/>
                </a:solidFill>
              </a:rPr>
              <a:t>Step 2</a:t>
            </a: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A99E13F6-28FD-4055-80B4-BC3BDE53AB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219788"/>
            <a:ext cx="4619621" cy="3957175"/>
          </a:xfrm>
        </p:spPr>
        <p:txBody>
          <a:bodyPr/>
          <a:lstStyle/>
          <a:p>
            <a:pPr lvl="0"/>
            <a:r>
              <a:rPr lang="lv-LV" sz="2400">
                <a:solidFill>
                  <a:srgbClr val="FFFFFF"/>
                </a:solidFill>
              </a:rPr>
              <a:t>Mix all together:</a:t>
            </a:r>
          </a:p>
          <a:p>
            <a:pPr marL="0" lvl="0" indent="0">
              <a:buNone/>
            </a:pPr>
            <a:r>
              <a:rPr lang="lv-LV" b="1">
                <a:solidFill>
                  <a:srgbClr val="FFFFFF"/>
                </a:solidFill>
              </a:rPr>
              <a:t> chopped onions,meat,sour cream and salt+pepper</a:t>
            </a:r>
          </a:p>
        </p:txBody>
      </p:sp>
      <p:pic>
        <p:nvPicPr>
          <p:cNvPr id="7" name="Attēls 6" descr="Attēls, kurā ir pārtika, galds, šķīvis, iekštelpa&#10;&#10;Apraksts ģenerēts automātiski">
            <a:extLst>
              <a:ext uri="{FF2B5EF4-FFF2-40B4-BE49-F238E27FC236}">
                <a16:creationId xmlns:a16="http://schemas.microsoft.com/office/drawing/2014/main" id="{315D9285-CC79-4FD6-AFFF-55134BDE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40"/>
          <a:stretch>
            <a:fillRect/>
          </a:stretch>
        </p:blipFill>
        <p:spPr>
          <a:xfrm>
            <a:off x="6226167" y="9"/>
            <a:ext cx="5962784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A8319FE4-18E5-4067-A663-1EDD498091D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298E27B0-188B-49AE-9447-97C0A4818D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3792" y="365129"/>
            <a:ext cx="4840010" cy="1807302"/>
          </a:xfrm>
        </p:spPr>
        <p:txBody>
          <a:bodyPr/>
          <a:lstStyle/>
          <a:p>
            <a:pPr lvl="0"/>
            <a:r>
              <a:rPr lang="en-US" sz="4800" b="1"/>
              <a:t>Step 3</a:t>
            </a:r>
          </a:p>
        </p:txBody>
      </p:sp>
      <p:pic>
        <p:nvPicPr>
          <p:cNvPr id="4" name="Attēls 4">
            <a:extLst>
              <a:ext uri="{FF2B5EF4-FFF2-40B4-BE49-F238E27FC236}">
                <a16:creationId xmlns:a16="http://schemas.microsoft.com/office/drawing/2014/main" id="{024D5B9B-EC32-49E4-AC6A-85449534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907"/>
          <a:stretch>
            <a:fillRect/>
          </a:stretch>
        </p:blipFill>
        <p:spPr>
          <a:xfrm>
            <a:off x="18" y="9"/>
            <a:ext cx="611654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FC4171D9-ED1B-4921-ACB6-BBF1B03246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3792" y="2333292"/>
            <a:ext cx="4840010" cy="3843662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Roll out the dough but not too thin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1393637F-C08E-4CBB-8C93-82F20506605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0BD91226-03AE-4ED4-B894-F2593776A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3792" y="365129"/>
            <a:ext cx="4840010" cy="1807302"/>
          </a:xfrm>
        </p:spPr>
        <p:txBody>
          <a:bodyPr/>
          <a:lstStyle/>
          <a:p>
            <a:pPr lvl="0"/>
            <a:r>
              <a:rPr lang="lv-LV" sz="4800" b="1"/>
              <a:t>Step 4</a:t>
            </a:r>
          </a:p>
        </p:txBody>
      </p:sp>
      <p:pic>
        <p:nvPicPr>
          <p:cNvPr id="4" name="Attēls 4">
            <a:extLst>
              <a:ext uri="{FF2B5EF4-FFF2-40B4-BE49-F238E27FC236}">
                <a16:creationId xmlns:a16="http://schemas.microsoft.com/office/drawing/2014/main" id="{E6C128E4-7A0C-46CD-B70A-642B75B1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28" r="13081"/>
          <a:stretch>
            <a:fillRect/>
          </a:stretch>
        </p:blipFill>
        <p:spPr>
          <a:xfrm>
            <a:off x="18" y="9"/>
            <a:ext cx="6116549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DDDA5779-AEC3-49C4-872F-A53F4BFA79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3792" y="2333292"/>
            <a:ext cx="4840010" cy="3843662"/>
          </a:xfrm>
        </p:spPr>
        <p:txBody>
          <a:bodyPr/>
          <a:lstStyle/>
          <a:p>
            <a:pPr lvl="0"/>
            <a:r>
              <a:rPr lang="en-US" sz="2400" dirty="0"/>
              <a:t>place a bit of meat and onion in the rolled dough</a:t>
            </a:r>
            <a:endParaRPr lang="lv-LV" sz="2400" dirty="0"/>
          </a:p>
          <a:p>
            <a:pPr lvl="0"/>
            <a:r>
              <a:rPr lang="en-US" sz="2400" dirty="0"/>
              <a:t>then fold it and make the shape of a semicircle with the help of a glass</a:t>
            </a:r>
            <a:endParaRPr lang="lv-LV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79BBA11-E6D7-482B-9EB8-D191C38C9C2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D8F04B7B-1E98-449D-B480-5E1AB907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72" y="643463"/>
            <a:ext cx="4620582" cy="4567135"/>
          </a:xfrm>
        </p:spPr>
        <p:txBody>
          <a:bodyPr anchor="b"/>
          <a:lstStyle/>
          <a:p>
            <a:pPr lvl="0"/>
            <a:r>
              <a:rPr lang="en-US" sz="5400" b="1"/>
              <a:t>Step 5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A5E3D23A-DB40-41F8-AC58-D9F6F12294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463" y="5277688"/>
            <a:ext cx="4620582" cy="775493"/>
          </a:xfrm>
        </p:spPr>
        <p:txBody>
          <a:bodyPr/>
          <a:lstStyle/>
          <a:p>
            <a:pPr marL="0" lvl="0" indent="0">
              <a:buNone/>
            </a:pPr>
            <a:r>
              <a:rPr lang="en-US" sz="2600" dirty="0"/>
              <a:t>Then press the edges with a fork</a:t>
            </a:r>
          </a:p>
        </p:txBody>
      </p:sp>
      <p:pic>
        <p:nvPicPr>
          <p:cNvPr id="5" name="Attēls 4" descr="Attēls, kurā ir galds, koka, iekštelpa, grīda&#10;&#10;Apraksts ģenerēts automātiski">
            <a:extLst>
              <a:ext uri="{FF2B5EF4-FFF2-40B4-BE49-F238E27FC236}">
                <a16:creationId xmlns:a16="http://schemas.microsoft.com/office/drawing/2014/main" id="{5B93B08F-660E-4764-B866-8D942C6B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74" r="15117"/>
          <a:stretch>
            <a:fillRect/>
          </a:stretch>
        </p:blipFill>
        <p:spPr>
          <a:xfrm>
            <a:off x="6229212" y="9"/>
            <a:ext cx="5962784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82338E2D-37C4-4D0F-889F-6B6DC483848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Attēls 3">
            <a:extLst>
              <a:ext uri="{FF2B5EF4-FFF2-40B4-BE49-F238E27FC236}">
                <a16:creationId xmlns:a16="http://schemas.microsoft.com/office/drawing/2014/main" id="{1A5CF2C4-52CB-488C-B837-71F5B26E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"/>
          <a:stretch>
            <a:fillRect/>
          </a:stretch>
        </p:blipFill>
        <p:spPr>
          <a:xfrm>
            <a:off x="0" y="81290"/>
            <a:ext cx="12188933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7">
            <a:extLst>
              <a:ext uri="{FF2B5EF4-FFF2-40B4-BE49-F238E27FC236}">
                <a16:creationId xmlns:a16="http://schemas.microsoft.com/office/drawing/2014/main" id="{50A1A221-7B0A-4B5E-9FB5-16A136A42F37}"/>
              </a:ext>
            </a:extLst>
          </p:cNvPr>
          <p:cNvSpPr>
            <a:spLocks noMove="1" noResize="1"/>
          </p:cNvSpPr>
          <p:nvPr/>
        </p:nvSpPr>
        <p:spPr>
          <a:xfrm>
            <a:off x="4140138" y="2758598"/>
            <a:ext cx="7832768" cy="4099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32767"/>
              <a:gd name="f7" fmla="val 4099399"/>
              <a:gd name="f8" fmla="val 4436398"/>
              <a:gd name="f9" fmla="val 580"/>
              <a:gd name="f10" fmla="val 4645360"/>
              <a:gd name="f11" fmla="val 3164"/>
              <a:gd name="f12" fmla="val 4853309"/>
              <a:gd name="f13" fmla="val 13778"/>
              <a:gd name="f14" fmla="val 5062070"/>
              <a:gd name="f15" fmla="val 20166"/>
              <a:gd name="f16" fmla="val 5516848"/>
              <a:gd name="f17" fmla="val 34696"/>
              <a:gd name="f18" fmla="val 5974030"/>
              <a:gd name="f19" fmla="val 34194"/>
              <a:gd name="f20" fmla="val 6429770"/>
              <a:gd name="f21" fmla="val 44716"/>
              <a:gd name="f22" fmla="val 6713886"/>
              <a:gd name="f23" fmla="val 51228"/>
              <a:gd name="f24" fmla="val 6994637"/>
              <a:gd name="f25" fmla="val 74776"/>
              <a:gd name="f26" fmla="val 7261927"/>
              <a:gd name="f27" fmla="val 147922"/>
              <a:gd name="f28" fmla="val 7299424"/>
              <a:gd name="f29" fmla="val 158443"/>
              <a:gd name="f30" fmla="val 7341729"/>
              <a:gd name="f31" fmla="val 160448"/>
              <a:gd name="f32" fmla="val 7370574"/>
              <a:gd name="f33" fmla="val 185497"/>
              <a:gd name="f34" fmla="val 7402784"/>
              <a:gd name="f35" fmla="val 213553"/>
              <a:gd name="f36" fmla="val 7389804"/>
              <a:gd name="f37" fmla="val 254635"/>
              <a:gd name="f38" fmla="val 7342690"/>
              <a:gd name="f39" fmla="val 262652"/>
              <a:gd name="f40" fmla="val 7282599"/>
              <a:gd name="f41" fmla="val 273173"/>
              <a:gd name="f42" fmla="val 7221066"/>
              <a:gd name="f43" fmla="val 276179"/>
              <a:gd name="f44" fmla="val 7154722"/>
              <a:gd name="f45" fmla="val 283192"/>
              <a:gd name="f46" fmla="val 7180202"/>
              <a:gd name="f47" fmla="val 321770"/>
              <a:gd name="f48" fmla="val 7241736"/>
              <a:gd name="f49" fmla="val 292713"/>
              <a:gd name="f50" fmla="val 7257600"/>
              <a:gd name="f51" fmla="val 340809"/>
              <a:gd name="f52" fmla="val 7186452"/>
              <a:gd name="f53" fmla="val 373874"/>
              <a:gd name="f54" fmla="val 7100400"/>
              <a:gd name="f55" fmla="val 352331"/>
              <a:gd name="f56" fmla="val 7031654"/>
              <a:gd name="f57" fmla="val 384897"/>
              <a:gd name="f58" fmla="val 7033577"/>
              <a:gd name="f59" fmla="val 407441"/>
              <a:gd name="f60" fmla="val 7048960"/>
              <a:gd name="f61" fmla="val 409446"/>
              <a:gd name="f62" fmla="val 7061460"/>
              <a:gd name="f63" fmla="val 415459"/>
              <a:gd name="f64" fmla="val 7073960"/>
              <a:gd name="f65" fmla="val 420968"/>
              <a:gd name="f66" fmla="val 7105206"/>
              <a:gd name="f67" fmla="val 412953"/>
              <a:gd name="f68" fmla="val 7091746"/>
              <a:gd name="f69" fmla="val 444516"/>
              <a:gd name="f70" fmla="val 6948967"/>
              <a:gd name="f71" fmla="val 463553"/>
              <a:gd name="f72" fmla="val 6812438"/>
              <a:gd name="f73" fmla="val 528183"/>
              <a:gd name="f74" fmla="val 6661966"/>
              <a:gd name="f75" fmla="val 519166"/>
              <a:gd name="f76" fmla="val 6848013"/>
              <a:gd name="f77" fmla="val 536700"/>
              <a:gd name="f78" fmla="val 7005214"/>
              <a:gd name="f79" fmla="val 608344"/>
              <a:gd name="f80" fmla="val 7169625"/>
              <a:gd name="f81" fmla="val 655940"/>
              <a:gd name="f82" fmla="val 7162896"/>
              <a:gd name="f83" fmla="val 712052"/>
              <a:gd name="f84" fmla="val 7096554"/>
              <a:gd name="f85" fmla="val 689507"/>
              <a:gd name="f86" fmla="val 7077324"/>
              <a:gd name="f87" fmla="val 729587"/>
              <a:gd name="f88" fmla="val 7182606"/>
              <a:gd name="f89" fmla="val 757642"/>
              <a:gd name="f90" fmla="val 7283560"/>
              <a:gd name="f91" fmla="val 790709"/>
              <a:gd name="f92" fmla="val 845819"/>
              <a:gd name="f93" fmla="val 7448935"/>
              <a:gd name="f94" fmla="val 895418"/>
              <a:gd name="f95" fmla="val 7523448"/>
              <a:gd name="f96" fmla="val 950028"/>
              <a:gd name="f97" fmla="val 7608539"/>
              <a:gd name="f98" fmla="val 990610"/>
              <a:gd name="f99" fmla="val 7697957"/>
              <a:gd name="f100" fmla="val 1033195"/>
              <a:gd name="f101" fmla="val 7752280"/>
              <a:gd name="f102" fmla="val 1087804"/>
              <a:gd name="f103" fmla="val 7742185"/>
              <a:gd name="f104" fmla="val 1180991"/>
              <a:gd name="f105" fmla="val 7737858"/>
              <a:gd name="f106" fmla="val 1219067"/>
              <a:gd name="f107" fmla="val 7749396"/>
              <a:gd name="f108" fmla="val 1251131"/>
              <a:gd name="f109" fmla="val 7789296"/>
              <a:gd name="f110" fmla="val 1266161"/>
              <a:gd name="f111" fmla="val 7838813"/>
              <a:gd name="f112" fmla="val 1284698"/>
              <a:gd name="f113" fmla="val 7833526"/>
              <a:gd name="f114" fmla="val 1312754"/>
              <a:gd name="f115" fmla="val 7831602"/>
              <a:gd name="f116" fmla="val 1355841"/>
              <a:gd name="f117" fmla="val 7828717"/>
              <a:gd name="f118" fmla="val 1407443"/>
              <a:gd name="f119" fmla="val 7803238"/>
              <a:gd name="f120" fmla="val 1427485"/>
              <a:gd name="f121" fmla="val 7758529"/>
              <a:gd name="f122" fmla="val 1445019"/>
              <a:gd name="f123" fmla="val 7694591"/>
              <a:gd name="f124" fmla="val 1469568"/>
              <a:gd name="f125" fmla="val 7694110"/>
              <a:gd name="f126" fmla="val 1507644"/>
              <a:gd name="f127" fmla="val 7710936"/>
              <a:gd name="f128" fmla="val 1553237"/>
              <a:gd name="f129" fmla="val 7720072"/>
              <a:gd name="f130" fmla="val 1578286"/>
              <a:gd name="f131" fmla="val 7734012"/>
              <a:gd name="f132" fmla="val 1598327"/>
              <a:gd name="f133" fmla="val 7754684"/>
              <a:gd name="f134" fmla="val 1616863"/>
              <a:gd name="f135" fmla="val 7826314"/>
              <a:gd name="f136" fmla="val 1681493"/>
              <a:gd name="f137" fmla="val 7825833"/>
              <a:gd name="f138" fmla="val 1682494"/>
              <a:gd name="f139" fmla="val 7755645"/>
              <a:gd name="f140" fmla="val 1759148"/>
              <a:gd name="f141" fmla="val 7736896"/>
              <a:gd name="f142" fmla="val 1779688"/>
              <a:gd name="f143" fmla="val 7716704"/>
              <a:gd name="f144" fmla="val 1793216"/>
              <a:gd name="f145" fmla="val 7725360"/>
              <a:gd name="f146" fmla="val 1826283"/>
              <a:gd name="f147" fmla="val 1936002"/>
              <a:gd name="f148" fmla="val 7750838"/>
              <a:gd name="f149" fmla="val 7633056"/>
              <a:gd name="f150" fmla="val 1972074"/>
              <a:gd name="f151" fmla="val 7606135"/>
              <a:gd name="f152" fmla="val 1980591"/>
              <a:gd name="f153" fmla="val 7570080"/>
              <a:gd name="f154" fmla="val 1973076"/>
              <a:gd name="f155" fmla="val 7554696"/>
              <a:gd name="f156" fmla="val 2004640"/>
              <a:gd name="f157" fmla="val 7564311"/>
              <a:gd name="f158" fmla="val 2027686"/>
              <a:gd name="f159" fmla="val 7541716"/>
              <a:gd name="f160" fmla="val 2583799"/>
              <a:gd name="f161" fmla="val 7562870"/>
              <a:gd name="f162" fmla="val 2592817"/>
              <a:gd name="f163" fmla="val 7728244"/>
              <a:gd name="f164" fmla="val 2663458"/>
              <a:gd name="f165" fmla="val 7748914"/>
              <a:gd name="f166" fmla="val 2746625"/>
              <a:gd name="f167" fmla="val 7620078"/>
              <a:gd name="f168" fmla="val 2877387"/>
              <a:gd name="f169" fmla="val 7533544"/>
              <a:gd name="f170" fmla="val 2965063"/>
              <a:gd name="f171" fmla="val 7543639"/>
              <a:gd name="f172" fmla="val 3108349"/>
              <a:gd name="f173" fmla="val 7579695"/>
              <a:gd name="f174" fmla="val 3198029"/>
              <a:gd name="f175" fmla="val 7715743"/>
              <a:gd name="f176" fmla="val 3237608"/>
              <a:gd name="f177" fmla="val 7685939"/>
              <a:gd name="f178" fmla="val 3342818"/>
              <a:gd name="f179" fmla="val 7713340"/>
              <a:gd name="f180" fmla="val 3435003"/>
              <a:gd name="f181" fmla="val 7733531"/>
              <a:gd name="f182" fmla="val 3504142"/>
              <a:gd name="f183" fmla="val 7654210"/>
              <a:gd name="f184" fmla="val 3494623"/>
              <a:gd name="f185" fmla="val 7658054"/>
              <a:gd name="f186" fmla="val 3526187"/>
              <a:gd name="f187" fmla="val 7708052"/>
              <a:gd name="f188" fmla="val 3564262"/>
              <a:gd name="f189" fmla="val 7774874"/>
              <a:gd name="f190" fmla="val 3576287"/>
              <a:gd name="f191" fmla="val 7813815"/>
              <a:gd name="f192" fmla="val 3628391"/>
              <a:gd name="f193" fmla="val 7743627"/>
              <a:gd name="f194" fmla="val 3666467"/>
              <a:gd name="f195" fmla="val 3720074"/>
              <a:gd name="f196" fmla="val 7669112"/>
              <a:gd name="f197" fmla="val 3773681"/>
              <a:gd name="f198" fmla="val 3860855"/>
              <a:gd name="f199" fmla="val 7520564"/>
              <a:gd name="f200" fmla="val 3934503"/>
              <a:gd name="f201" fmla="val 7429704"/>
              <a:gd name="f202" fmla="val 4001137"/>
              <a:gd name="f203" fmla="val 7417475"/>
              <a:gd name="f204" fmla="val 180606"/>
              <a:gd name="f205" fmla="val 164649"/>
              <a:gd name="f206" fmla="val 4093760"/>
              <a:gd name="f207" fmla="val 148507"/>
              <a:gd name="f208" fmla="val 4086464"/>
              <a:gd name="f209" fmla="val 145082"/>
              <a:gd name="f210" fmla="val 4080295"/>
              <a:gd name="f211" fmla="val 160465"/>
              <a:gd name="f212" fmla="val 4076287"/>
              <a:gd name="f213" fmla="val 230173"/>
              <a:gd name="f214" fmla="val 4057751"/>
              <a:gd name="f215" fmla="val 478714"/>
              <a:gd name="f216" fmla="val 3837810"/>
              <a:gd name="f217" fmla="val 549383"/>
              <a:gd name="f218" fmla="val 3827790"/>
              <a:gd name="f219" fmla="val 631589"/>
              <a:gd name="f220" fmla="val 3816267"/>
              <a:gd name="f221" fmla="val 647934"/>
              <a:gd name="f222" fmla="val 3800736"/>
              <a:gd name="f223" fmla="val 756100"/>
              <a:gd name="f224" fmla="val 3722078"/>
              <a:gd name="f225" fmla="val 827251"/>
              <a:gd name="f226" fmla="val 3670474"/>
              <a:gd name="f227" fmla="val 531115"/>
              <a:gd name="f228" fmla="val 3782698"/>
              <a:gd name="f229" fmla="val 415738"/>
              <a:gd name="f230" fmla="val 3746126"/>
              <a:gd name="f231" fmla="val 373433"/>
              <a:gd name="f232" fmla="val 3732598"/>
              <a:gd name="f233" fmla="val 671971"/>
              <a:gd name="f234" fmla="val 3589813"/>
              <a:gd name="f235" fmla="val 3563762"/>
              <a:gd name="f236" fmla="val 3536206"/>
              <a:gd name="f237" fmla="val 645049"/>
              <a:gd name="f238" fmla="val 3530194"/>
              <a:gd name="f239" fmla="val 619570"/>
              <a:gd name="f240" fmla="val 562844"/>
              <a:gd name="f241" fmla="val 580151"/>
              <a:gd name="f242" fmla="val 3506145"/>
              <a:gd name="f243" fmla="val 523422"/>
              <a:gd name="f244" fmla="val 3507649"/>
              <a:gd name="f245" fmla="val 689758"/>
              <a:gd name="f246" fmla="val 3438010"/>
              <a:gd name="f247" fmla="val 792637"/>
              <a:gd name="f248" fmla="val 3456547"/>
              <a:gd name="f249" fmla="val 957048"/>
              <a:gd name="f250" fmla="val 3392918"/>
              <a:gd name="f251" fmla="val 1037333"/>
              <a:gd name="f252" fmla="val 3361856"/>
              <a:gd name="f253" fmla="val 753217"/>
              <a:gd name="f254" fmla="val 3258649"/>
              <a:gd name="f255" fmla="val 835904"/>
              <a:gd name="f256" fmla="val 3231596"/>
              <a:gd name="f257" fmla="val 867151"/>
              <a:gd name="f258" fmla="val 3221074"/>
              <a:gd name="f259" fmla="val 908974"/>
              <a:gd name="f260" fmla="val 3232097"/>
              <a:gd name="f261" fmla="val 930608"/>
              <a:gd name="f262" fmla="val 3195022"/>
              <a:gd name="f263" fmla="val 896476"/>
              <a:gd name="f264" fmla="val 3165464"/>
              <a:gd name="f265" fmla="val 851286"/>
              <a:gd name="f266" fmla="val 3178490"/>
              <a:gd name="f267" fmla="val 817153"/>
              <a:gd name="f268" fmla="val 3190514"/>
              <a:gd name="f269" fmla="val 730141"/>
              <a:gd name="f270" fmla="val 3221576"/>
              <a:gd name="f271" fmla="val 736391"/>
              <a:gd name="f272" fmla="val 3214062"/>
              <a:gd name="f273" fmla="val 727736"/>
              <a:gd name="f274" fmla="val 3191015"/>
              <a:gd name="f275" fmla="val 699374"/>
              <a:gd name="f276" fmla="val 3112357"/>
              <a:gd name="f277" fmla="val 629186"/>
              <a:gd name="f278" fmla="val 3137408"/>
              <a:gd name="f279" fmla="val 567170"/>
              <a:gd name="f280" fmla="val 3150434"/>
              <a:gd name="f281" fmla="val 379682"/>
              <a:gd name="f282" fmla="val 3189512"/>
              <a:gd name="f283" fmla="val 189791"/>
              <a:gd name="f284" fmla="val 2784"/>
              <a:gd name="f285" fmla="val 3218569"/>
              <a:gd name="f286" fmla="val -17406"/>
              <a:gd name="f287" fmla="val 3223079"/>
              <a:gd name="f288" fmla="val 77299"/>
              <a:gd name="f289" fmla="val 3133400"/>
              <a:gd name="f290" fmla="val 122006"/>
              <a:gd name="f291" fmla="val 3122877"/>
              <a:gd name="f292" fmla="val 170561"/>
              <a:gd name="f293" fmla="val 3111856"/>
              <a:gd name="f294" fmla="val 3119872"/>
              <a:gd name="f295" fmla="val 264786"/>
              <a:gd name="f296" fmla="val 3068269"/>
              <a:gd name="f297" fmla="val 203252"/>
              <a:gd name="f298" fmla="val 3055243"/>
              <a:gd name="f299" fmla="val 133065"/>
              <a:gd name="f300" fmla="val 3080292"/>
              <a:gd name="f301" fmla="val 72009"/>
              <a:gd name="f302" fmla="val 3039210"/>
              <a:gd name="f303" fmla="val 207578"/>
              <a:gd name="f304" fmla="val 2982597"/>
              <a:gd name="f305" fmla="val 342665"/>
              <a:gd name="f306" fmla="val 2984601"/>
              <a:gd name="f307" fmla="val 459485"/>
              <a:gd name="f308" fmla="val 2948028"/>
              <a:gd name="f309" fmla="val 470061"/>
              <a:gd name="f310" fmla="val 2880393"/>
              <a:gd name="f311" fmla="val 393143"/>
              <a:gd name="f312" fmla="val 2904941"/>
              <a:gd name="f313" fmla="val 365260"/>
              <a:gd name="f314" fmla="val 2866364"/>
              <a:gd name="f315" fmla="val 1245010"/>
              <a:gd name="f316" fmla="val 2800232"/>
              <a:gd name="f317" fmla="val 753697"/>
              <a:gd name="f318" fmla="val 2604840"/>
              <a:gd name="f319" fmla="val 607071"/>
              <a:gd name="f320" fmla="val 2498127"/>
              <a:gd name="f321" fmla="val 558036"/>
              <a:gd name="f322" fmla="val 2462556"/>
              <a:gd name="f323" fmla="val 1073387"/>
              <a:gd name="f324" fmla="val 2293717"/>
              <a:gd name="f325" fmla="val 1090213"/>
              <a:gd name="f326" fmla="val 2289209"/>
              <a:gd name="f327" fmla="val 1132999"/>
              <a:gd name="f328" fmla="val 2278688"/>
              <a:gd name="f329" fmla="val 1302700"/>
              <a:gd name="f330" fmla="val 2286203"/>
              <a:gd name="f331" fmla="val 1337313"/>
              <a:gd name="f332" fmla="val 2272676"/>
              <a:gd name="f333" fmla="val 1381541"/>
              <a:gd name="f334" fmla="val 2255643"/>
              <a:gd name="f335" fmla="val 1235395"/>
              <a:gd name="f336" fmla="val 2226083"/>
              <a:gd name="f337" fmla="val 1268086"/>
              <a:gd name="f338" fmla="val 2205541"/>
              <a:gd name="f339" fmla="val 1497398"/>
              <a:gd name="f340" fmla="val 2060752"/>
              <a:gd name="f341" fmla="val 1513743"/>
              <a:gd name="f342" fmla="val 1842815"/>
              <a:gd name="f343" fmla="val 1449324"/>
              <a:gd name="f344" fmla="val 1827285"/>
              <a:gd name="f345" fmla="val 1382502"/>
              <a:gd name="f346" fmla="val 1811252"/>
              <a:gd name="f347" fmla="val 1317121"/>
              <a:gd name="f348" fmla="val 1823778"/>
              <a:gd name="f349" fmla="val 1255107"/>
              <a:gd name="f350" fmla="val 1849829"/>
              <a:gd name="f351" fmla="val 1154152"/>
              <a:gd name="f352" fmla="val 1892415"/>
              <a:gd name="f353" fmla="val 455158"/>
              <a:gd name="f354" fmla="val 1831793"/>
              <a:gd name="f355" fmla="val 259497"/>
              <a:gd name="f356" fmla="val 1865862"/>
              <a:gd name="f357" fmla="val 229691"/>
              <a:gd name="f358" fmla="val 1870872"/>
              <a:gd name="f359" fmla="val 189311"/>
              <a:gd name="f360" fmla="val 1893417"/>
              <a:gd name="f361" fmla="val 160947"/>
              <a:gd name="f362" fmla="val 1851332"/>
              <a:gd name="f363" fmla="val 362377"/>
              <a:gd name="f364" fmla="val 1715060"/>
              <a:gd name="f365" fmla="val 621013"/>
              <a:gd name="f366" fmla="val 1754138"/>
              <a:gd name="f367" fmla="val 845998"/>
              <a:gd name="f368" fmla="val 1661453"/>
              <a:gd name="f369" fmla="val 757542"/>
              <a:gd name="f370" fmla="val 1597824"/>
              <a:gd name="f371" fmla="val 667645"/>
              <a:gd name="f372" fmla="val 1600832"/>
              <a:gd name="f373" fmla="val 575343"/>
              <a:gd name="f374" fmla="val 1610350"/>
              <a:gd name="f375" fmla="val 551306"/>
              <a:gd name="f376" fmla="val 1612855"/>
              <a:gd name="f377" fmla="val 518615"/>
              <a:gd name="f378" fmla="val 1616362"/>
              <a:gd name="f379" fmla="val 512846"/>
              <a:gd name="f380" fmla="val 1589809"/>
              <a:gd name="f381" fmla="val 505636"/>
              <a:gd name="f382" fmla="val 1556242"/>
              <a:gd name="f383" fmla="val 544576"/>
              <a:gd name="f384" fmla="val 1550229"/>
              <a:gd name="f385" fmla="val 570054"/>
              <a:gd name="f386" fmla="val 1536702"/>
              <a:gd name="f387" fmla="val 608994"/>
              <a:gd name="f388" fmla="val 1515660"/>
              <a:gd name="f389" fmla="val 666682"/>
              <a:gd name="f390" fmla="val 1540710"/>
              <a:gd name="f391" fmla="val 714276"/>
              <a:gd name="f392" fmla="val 1483095"/>
              <a:gd name="f393" fmla="val 1496622"/>
              <a:gd name="f394" fmla="val 448428"/>
              <a:gd name="f395" fmla="val 1520170"/>
              <a:gd name="f396" fmla="val 321033"/>
              <a:gd name="f397" fmla="val 1560250"/>
              <a:gd name="f398" fmla="val 332089"/>
              <a:gd name="f399" fmla="val 1524679"/>
              <a:gd name="f400" fmla="val 370548"/>
              <a:gd name="f401" fmla="val 1508145"/>
              <a:gd name="f402" fmla="val 348915"/>
              <a:gd name="f403" fmla="val 1478587"/>
              <a:gd name="f404" fmla="val 332571"/>
              <a:gd name="f405" fmla="val 1456542"/>
              <a:gd name="f406" fmla="val 285939"/>
              <a:gd name="f407" fmla="val 1446021"/>
              <a:gd name="f408" fmla="val 309975"/>
              <a:gd name="f409" fmla="val 1404938"/>
              <a:gd name="f410" fmla="val 377759"/>
              <a:gd name="f411" fmla="val 1361351"/>
              <a:gd name="f412" fmla="val 473907"/>
              <a:gd name="f413" fmla="val 1372876"/>
              <a:gd name="f414" fmla="val 531595"/>
              <a:gd name="f415" fmla="val 1310249"/>
              <a:gd name="f416" fmla="val 613321"/>
              <a:gd name="f417" fmla="val 1221071"/>
              <a:gd name="f418" fmla="val 740236"/>
              <a:gd name="f419" fmla="val 1190509"/>
              <a:gd name="f420" fmla="val 840230"/>
              <a:gd name="f421" fmla="val 1125380"/>
              <a:gd name="f422" fmla="val 873400"/>
              <a:gd name="f423" fmla="val 1104337"/>
              <a:gd name="f424" fmla="val 1091175"/>
              <a:gd name="f425" fmla="val 1030690"/>
              <a:gd name="f426" fmla="val 1149825"/>
              <a:gd name="f427" fmla="val 1007142"/>
              <a:gd name="f428" fmla="val 1231551"/>
              <a:gd name="f429" fmla="val 974076"/>
              <a:gd name="f430" fmla="val 1324813"/>
              <a:gd name="f431" fmla="val 962553"/>
              <a:gd name="f432" fmla="val 1405096"/>
              <a:gd name="f433" fmla="val 901932"/>
              <a:gd name="f434" fmla="val 1326255"/>
              <a:gd name="f435" fmla="val 889406"/>
              <a:gd name="f436" fmla="val 1262318"/>
              <a:gd name="f437" fmla="val 946021"/>
              <a:gd name="f438" fmla="val 1167613"/>
              <a:gd name="f439" fmla="val 918465"/>
              <a:gd name="f440" fmla="val 1317602"/>
              <a:gd name="f441" fmla="val 859848"/>
              <a:gd name="f442" fmla="val 1455092"/>
              <a:gd name="f443" fmla="val 833294"/>
              <a:gd name="f444" fmla="val 1563740"/>
              <a:gd name="f445" fmla="val 752632"/>
              <a:gd name="f446" fmla="val 1577201"/>
              <a:gd name="f447" fmla="val 742613"/>
              <a:gd name="f448" fmla="val 1603642"/>
              <a:gd name="f449" fmla="val 745619"/>
              <a:gd name="f450" fmla="val 1623833"/>
              <a:gd name="f451" fmla="val 742112"/>
              <a:gd name="f452" fmla="val 1836317"/>
              <a:gd name="f453" fmla="val 706540"/>
              <a:gd name="f454" fmla="val 2049765"/>
              <a:gd name="f455" fmla="val 676480"/>
              <a:gd name="f456" fmla="val 2259848"/>
              <a:gd name="f457" fmla="val 624877"/>
              <a:gd name="f458" fmla="val 2307442"/>
              <a:gd name="f459" fmla="val 612853"/>
              <a:gd name="f460" fmla="val 2391570"/>
              <a:gd name="f461" fmla="val 609847"/>
              <a:gd name="f462" fmla="val 2382917"/>
              <a:gd name="f463" fmla="val 566761"/>
              <a:gd name="f464" fmla="val 2369937"/>
              <a:gd name="f465" fmla="val 502131"/>
              <a:gd name="f466" fmla="val 2291577"/>
              <a:gd name="f467" fmla="val 548223"/>
              <a:gd name="f468" fmla="val 2241099"/>
              <a:gd name="f469" fmla="val 554235"/>
              <a:gd name="f470" fmla="val 2084379"/>
              <a:gd name="f471" fmla="val 573775"/>
              <a:gd name="f472" fmla="val 1927659"/>
              <a:gd name="f473" fmla="val 607843"/>
              <a:gd name="f474" fmla="val 1768535"/>
              <a:gd name="f475" fmla="val 588806"/>
              <a:gd name="f476" fmla="val 1875738"/>
              <a:gd name="f477" fmla="val 564757"/>
              <a:gd name="f478" fmla="val 1982463"/>
              <a:gd name="f479" fmla="val 540207"/>
              <a:gd name="f480" fmla="val 2089668"/>
              <a:gd name="f481" fmla="val 516159"/>
              <a:gd name="f482" fmla="val 1966597"/>
              <a:gd name="f483" fmla="val 524676"/>
              <a:gd name="f484" fmla="val 1859394"/>
              <a:gd name="f485" fmla="val 468563"/>
              <a:gd name="f486" fmla="val 1739690"/>
              <a:gd name="f487" fmla="val 493614"/>
              <a:gd name="f488" fmla="val 1701230"/>
              <a:gd name="f489" fmla="val 501630"/>
              <a:gd name="f490" fmla="val 1660850"/>
              <a:gd name="f491" fmla="val 476079"/>
              <a:gd name="f492" fmla="val 1657003"/>
              <a:gd name="f493" fmla="val 436500"/>
              <a:gd name="f494" fmla="val 1652677"/>
              <a:gd name="f495" fmla="val 404937"/>
              <a:gd name="f496" fmla="val 1688732"/>
              <a:gd name="f497" fmla="val 390909"/>
              <a:gd name="f498" fmla="val 1716134"/>
              <a:gd name="f499" fmla="val 380889"/>
              <a:gd name="f500" fmla="val 1786322"/>
              <a:gd name="f501" fmla="val 355337"/>
              <a:gd name="f502" fmla="val 1842086"/>
              <a:gd name="f503" fmla="val 279687"/>
              <a:gd name="f504" fmla="val 1931986"/>
              <a:gd name="f505" fmla="val 319766"/>
              <a:gd name="f506" fmla="val 1988712"/>
              <a:gd name="f507" fmla="val 256640"/>
              <a:gd name="f508" fmla="val 2079091"/>
              <a:gd name="f509" fmla="val 246619"/>
              <a:gd name="f510" fmla="val 2152163"/>
              <a:gd name="f511" fmla="val 230087"/>
              <a:gd name="f512" fmla="val 2385321"/>
              <a:gd name="f513" fmla="val 177982"/>
              <a:gd name="f514" fmla="val 2621844"/>
              <a:gd name="f515" fmla="val 137401"/>
              <a:gd name="f516" fmla="val 2858367"/>
              <a:gd name="f517" fmla="val 102831"/>
              <a:gd name="f518" fmla="val 3013645"/>
              <a:gd name="f519" fmla="val 80286"/>
              <a:gd name="f520" fmla="val 3173731"/>
              <a:gd name="f521" fmla="val 89806"/>
              <a:gd name="f522" fmla="val 3327568"/>
              <a:gd name="f523" fmla="val 61248"/>
              <a:gd name="f524" fmla="val 3628510"/>
              <a:gd name="f525" fmla="val 5637"/>
              <a:gd name="f526" fmla="val 3927528"/>
              <a:gd name="f527" fmla="val 7141"/>
              <a:gd name="f528" fmla="val 4227028"/>
              <a:gd name="f529" fmla="val 1129"/>
              <a:gd name="f530" fmla="val 4296975"/>
              <a:gd name="f531" fmla="val -249"/>
              <a:gd name="f532" fmla="val 4366742"/>
              <a:gd name="f533" fmla="val -281"/>
              <a:gd name="f534" fmla="+- 0 0 -90"/>
              <a:gd name="f535" fmla="*/ f3 1 7832767"/>
              <a:gd name="f536" fmla="*/ f4 1 4099399"/>
              <a:gd name="f537" fmla="val f5"/>
              <a:gd name="f538" fmla="val f6"/>
              <a:gd name="f539" fmla="val f7"/>
              <a:gd name="f540" fmla="*/ f534 f0 1"/>
              <a:gd name="f541" fmla="+- f539 0 f537"/>
              <a:gd name="f542" fmla="+- f538 0 f537"/>
              <a:gd name="f543" fmla="*/ f540 1 f2"/>
              <a:gd name="f544" fmla="*/ f542 1 7832767"/>
              <a:gd name="f545" fmla="*/ f541 1 4099399"/>
              <a:gd name="f546" fmla="*/ 4436398 f542 1"/>
              <a:gd name="f547" fmla="*/ 580 f541 1"/>
              <a:gd name="f548" fmla="*/ 5062070 f542 1"/>
              <a:gd name="f549" fmla="*/ 20166 f541 1"/>
              <a:gd name="f550" fmla="*/ 6429770 f542 1"/>
              <a:gd name="f551" fmla="*/ 44716 f541 1"/>
              <a:gd name="f552" fmla="*/ 7261927 f542 1"/>
              <a:gd name="f553" fmla="*/ 147922 f541 1"/>
              <a:gd name="f554" fmla="*/ 7370574 f542 1"/>
              <a:gd name="f555" fmla="*/ 185497 f541 1"/>
              <a:gd name="f556" fmla="*/ 7342690 f542 1"/>
              <a:gd name="f557" fmla="*/ 262652 f541 1"/>
              <a:gd name="f558" fmla="*/ 7154722 f542 1"/>
              <a:gd name="f559" fmla="*/ 283192 f541 1"/>
              <a:gd name="f560" fmla="*/ 7257600 f542 1"/>
              <a:gd name="f561" fmla="*/ 340809 f541 1"/>
              <a:gd name="f562" fmla="*/ 7031654 f542 1"/>
              <a:gd name="f563" fmla="*/ 384897 f541 1"/>
              <a:gd name="f564" fmla="*/ 7061460 f542 1"/>
              <a:gd name="f565" fmla="*/ 415459 f541 1"/>
              <a:gd name="f566" fmla="*/ 7091746 f542 1"/>
              <a:gd name="f567" fmla="*/ 444516 f541 1"/>
              <a:gd name="f568" fmla="*/ 6661966 f542 1"/>
              <a:gd name="f569" fmla="*/ 519166 f541 1"/>
              <a:gd name="f570" fmla="*/ 7169625 f542 1"/>
              <a:gd name="f571" fmla="*/ 655940 f541 1"/>
              <a:gd name="f572" fmla="*/ 7077324 f542 1"/>
              <a:gd name="f573" fmla="*/ 729587 f541 1"/>
              <a:gd name="f574" fmla="*/ 845819 f541 1"/>
              <a:gd name="f575" fmla="*/ 7608539 f542 1"/>
              <a:gd name="f576" fmla="*/ 990610 f541 1"/>
              <a:gd name="f577" fmla="*/ 7742185 f542 1"/>
              <a:gd name="f578" fmla="*/ 1180991 f541 1"/>
              <a:gd name="f579" fmla="*/ 7789296 f542 1"/>
              <a:gd name="f580" fmla="*/ 1266161 f541 1"/>
              <a:gd name="f581" fmla="*/ 7831602 f542 1"/>
              <a:gd name="f582" fmla="*/ 1355841 f541 1"/>
              <a:gd name="f583" fmla="*/ 7758529 f542 1"/>
              <a:gd name="f584" fmla="*/ 1445019 f541 1"/>
              <a:gd name="f585" fmla="*/ 7710936 f542 1"/>
              <a:gd name="f586" fmla="*/ 1553237 f541 1"/>
              <a:gd name="f587" fmla="*/ 7754684 f542 1"/>
              <a:gd name="f588" fmla="*/ 1616863 f541 1"/>
              <a:gd name="f589" fmla="*/ 7755645 f542 1"/>
              <a:gd name="f590" fmla="*/ 1759148 f541 1"/>
              <a:gd name="f591" fmla="*/ 7725360 f542 1"/>
              <a:gd name="f592" fmla="*/ 1826283 f541 1"/>
              <a:gd name="f593" fmla="*/ 7633056 f542 1"/>
              <a:gd name="f594" fmla="*/ 1972074 f541 1"/>
              <a:gd name="f595" fmla="*/ 7554696 f542 1"/>
              <a:gd name="f596" fmla="*/ 2004640 f541 1"/>
              <a:gd name="f597" fmla="*/ 7562870 f542 1"/>
              <a:gd name="f598" fmla="*/ 2592817 f541 1"/>
              <a:gd name="f599" fmla="*/ 7620078 f542 1"/>
              <a:gd name="f600" fmla="*/ 2877387 f541 1"/>
              <a:gd name="f601" fmla="*/ 7579695 f542 1"/>
              <a:gd name="f602" fmla="*/ 3198029 f541 1"/>
              <a:gd name="f603" fmla="*/ 7713340 f542 1"/>
              <a:gd name="f604" fmla="*/ 3435003 f541 1"/>
              <a:gd name="f605" fmla="*/ 7658054 f542 1"/>
              <a:gd name="f606" fmla="*/ 3526187 f541 1"/>
              <a:gd name="f607" fmla="*/ 7813815 f542 1"/>
              <a:gd name="f608" fmla="*/ 3628391 f541 1"/>
              <a:gd name="f609" fmla="*/ 7669112 f542 1"/>
              <a:gd name="f610" fmla="*/ 3773681 f541 1"/>
              <a:gd name="f611" fmla="*/ 7429704 f542 1"/>
              <a:gd name="f612" fmla="*/ 4001137 f541 1"/>
              <a:gd name="f613" fmla="*/ 7417475 f542 1"/>
              <a:gd name="f614" fmla="*/ 4099399 f541 1"/>
              <a:gd name="f615" fmla="*/ 180606 f542 1"/>
              <a:gd name="f616" fmla="*/ 164649 f542 1"/>
              <a:gd name="f617" fmla="*/ 4093760 f541 1"/>
              <a:gd name="f618" fmla="*/ 160465 f542 1"/>
              <a:gd name="f619" fmla="*/ 4076287 f541 1"/>
              <a:gd name="f620" fmla="*/ 549383 f542 1"/>
              <a:gd name="f621" fmla="*/ 3827790 f541 1"/>
              <a:gd name="f622" fmla="*/ 756100 f542 1"/>
              <a:gd name="f623" fmla="*/ 3722078 f541 1"/>
              <a:gd name="f624" fmla="*/ 415738 f542 1"/>
              <a:gd name="f625" fmla="*/ 3746126 f541 1"/>
              <a:gd name="f626" fmla="*/ 671971 f542 1"/>
              <a:gd name="f627" fmla="*/ 3563762 f541 1"/>
              <a:gd name="f628" fmla="*/ 619570 f542 1"/>
              <a:gd name="f629" fmla="*/ 3530194 f541 1"/>
              <a:gd name="f630" fmla="*/ 523422 f542 1"/>
              <a:gd name="f631" fmla="*/ 3507649 f541 1"/>
              <a:gd name="f632" fmla="*/ 957048 f542 1"/>
              <a:gd name="f633" fmla="*/ 3392918 f541 1"/>
              <a:gd name="f634" fmla="*/ 835904 f542 1"/>
              <a:gd name="f635" fmla="*/ 3231596 f541 1"/>
              <a:gd name="f636" fmla="*/ 930608 f542 1"/>
              <a:gd name="f637" fmla="*/ 3195022 f541 1"/>
              <a:gd name="f638" fmla="*/ 817153 f542 1"/>
              <a:gd name="f639" fmla="*/ 3190514 f541 1"/>
              <a:gd name="f640" fmla="*/ 727736 f542 1"/>
              <a:gd name="f641" fmla="*/ 3191015 f541 1"/>
              <a:gd name="f642" fmla="*/ 567170 f542 1"/>
              <a:gd name="f643" fmla="*/ 3150434 f541 1"/>
              <a:gd name="f644" fmla="*/ 2784 f542 1"/>
              <a:gd name="f645" fmla="*/ 3218569 f541 1"/>
              <a:gd name="f646" fmla="*/ 122006 f542 1"/>
              <a:gd name="f647" fmla="*/ 3122877 f541 1"/>
              <a:gd name="f648" fmla="*/ 264786 f542 1"/>
              <a:gd name="f649" fmla="*/ 3068269 f541 1"/>
              <a:gd name="f650" fmla="*/ 72009 f542 1"/>
              <a:gd name="f651" fmla="*/ 3039210 f541 1"/>
              <a:gd name="f652" fmla="*/ 459485 f542 1"/>
              <a:gd name="f653" fmla="*/ 2948028 f541 1"/>
              <a:gd name="f654" fmla="*/ 365260 f542 1"/>
              <a:gd name="f655" fmla="*/ 2866364 f541 1"/>
              <a:gd name="f656" fmla="*/ 607071 f542 1"/>
              <a:gd name="f657" fmla="*/ 2498127 f541 1"/>
              <a:gd name="f658" fmla="*/ 1090213 f542 1"/>
              <a:gd name="f659" fmla="*/ 2289209 f541 1"/>
              <a:gd name="f660" fmla="*/ 1337313 f542 1"/>
              <a:gd name="f661" fmla="*/ 2272676 f541 1"/>
              <a:gd name="f662" fmla="*/ 1268086 f542 1"/>
              <a:gd name="f663" fmla="*/ 2205541 f541 1"/>
              <a:gd name="f664" fmla="*/ 1449324 f542 1"/>
              <a:gd name="f665" fmla="*/ 1827285 f541 1"/>
              <a:gd name="f666" fmla="*/ 1255107 f542 1"/>
              <a:gd name="f667" fmla="*/ 1849829 f541 1"/>
              <a:gd name="f668" fmla="*/ 259497 f542 1"/>
              <a:gd name="f669" fmla="*/ 1865862 f541 1"/>
              <a:gd name="f670" fmla="*/ 160947 f542 1"/>
              <a:gd name="f671" fmla="*/ 1851332 f541 1"/>
              <a:gd name="f672" fmla="*/ 845998 f542 1"/>
              <a:gd name="f673" fmla="*/ 1661453 f541 1"/>
              <a:gd name="f674" fmla="*/ 575343 f542 1"/>
              <a:gd name="f675" fmla="*/ 1610350 f541 1"/>
              <a:gd name="f676" fmla="*/ 512846 f542 1"/>
              <a:gd name="f677" fmla="*/ 1589809 f541 1"/>
              <a:gd name="f678" fmla="*/ 570054 f542 1"/>
              <a:gd name="f679" fmla="*/ 1536702 f541 1"/>
              <a:gd name="f680" fmla="*/ 714276 f542 1"/>
              <a:gd name="f681" fmla="*/ 1483095 f541 1"/>
              <a:gd name="f682" fmla="*/ 321033 f542 1"/>
              <a:gd name="f683" fmla="*/ 1560250 f541 1"/>
              <a:gd name="f684" fmla="*/ 348915 f542 1"/>
              <a:gd name="f685" fmla="*/ 1478587 f541 1"/>
              <a:gd name="f686" fmla="*/ 309975 f542 1"/>
              <a:gd name="f687" fmla="*/ 1404938 f541 1"/>
              <a:gd name="f688" fmla="*/ 531595 f542 1"/>
              <a:gd name="f689" fmla="*/ 1310249 f541 1"/>
              <a:gd name="f690" fmla="*/ 840230 f542 1"/>
              <a:gd name="f691" fmla="*/ 1125380 f541 1"/>
              <a:gd name="f692" fmla="*/ 1149825 f542 1"/>
              <a:gd name="f693" fmla="*/ 1007142 f541 1"/>
              <a:gd name="f694" fmla="*/ 1405096 f542 1"/>
              <a:gd name="f695" fmla="*/ 901932 f541 1"/>
              <a:gd name="f696" fmla="*/ 1167613 f542 1"/>
              <a:gd name="f697" fmla="*/ 918465 f541 1"/>
              <a:gd name="f698" fmla="*/ 1563740 f542 1"/>
              <a:gd name="f699" fmla="*/ 752632 f541 1"/>
              <a:gd name="f700" fmla="*/ 1623833 f542 1"/>
              <a:gd name="f701" fmla="*/ 742112 f541 1"/>
              <a:gd name="f702" fmla="*/ 2259848 f542 1"/>
              <a:gd name="f703" fmla="*/ 624877 f541 1"/>
              <a:gd name="f704" fmla="*/ 2382917 f542 1"/>
              <a:gd name="f705" fmla="*/ 566761 f541 1"/>
              <a:gd name="f706" fmla="*/ 2241099 f542 1"/>
              <a:gd name="f707" fmla="*/ 554235 f541 1"/>
              <a:gd name="f708" fmla="*/ 1768535 f542 1"/>
              <a:gd name="f709" fmla="*/ 588806 f541 1"/>
              <a:gd name="f710" fmla="*/ 2089668 f542 1"/>
              <a:gd name="f711" fmla="*/ 516159 f541 1"/>
              <a:gd name="f712" fmla="*/ 1739690 f542 1"/>
              <a:gd name="f713" fmla="*/ 493614 f541 1"/>
              <a:gd name="f714" fmla="*/ 1657003 f542 1"/>
              <a:gd name="f715" fmla="*/ 436500 f541 1"/>
              <a:gd name="f716" fmla="*/ 1716134 f542 1"/>
              <a:gd name="f717" fmla="*/ 380889 f541 1"/>
              <a:gd name="f718" fmla="*/ 1931986 f542 1"/>
              <a:gd name="f719" fmla="*/ 319766 f541 1"/>
              <a:gd name="f720" fmla="*/ 2152163 f542 1"/>
              <a:gd name="f721" fmla="*/ 230087 f541 1"/>
              <a:gd name="f722" fmla="*/ 2858367 f542 1"/>
              <a:gd name="f723" fmla="*/ 102831 f541 1"/>
              <a:gd name="f724" fmla="*/ 3327568 f542 1"/>
              <a:gd name="f725" fmla="*/ 61248 f541 1"/>
              <a:gd name="f726" fmla="*/ 4227028 f542 1"/>
              <a:gd name="f727" fmla="*/ 1129 f541 1"/>
              <a:gd name="f728" fmla="+- f543 0 f1"/>
              <a:gd name="f729" fmla="*/ f546 1 7832767"/>
              <a:gd name="f730" fmla="*/ f547 1 4099399"/>
              <a:gd name="f731" fmla="*/ f548 1 7832767"/>
              <a:gd name="f732" fmla="*/ f549 1 4099399"/>
              <a:gd name="f733" fmla="*/ f550 1 7832767"/>
              <a:gd name="f734" fmla="*/ f551 1 4099399"/>
              <a:gd name="f735" fmla="*/ f552 1 7832767"/>
              <a:gd name="f736" fmla="*/ f553 1 4099399"/>
              <a:gd name="f737" fmla="*/ f554 1 7832767"/>
              <a:gd name="f738" fmla="*/ f555 1 4099399"/>
              <a:gd name="f739" fmla="*/ f556 1 7832767"/>
              <a:gd name="f740" fmla="*/ f557 1 4099399"/>
              <a:gd name="f741" fmla="*/ f558 1 7832767"/>
              <a:gd name="f742" fmla="*/ f559 1 4099399"/>
              <a:gd name="f743" fmla="*/ f560 1 7832767"/>
              <a:gd name="f744" fmla="*/ f561 1 4099399"/>
              <a:gd name="f745" fmla="*/ f562 1 7832767"/>
              <a:gd name="f746" fmla="*/ f563 1 4099399"/>
              <a:gd name="f747" fmla="*/ f564 1 7832767"/>
              <a:gd name="f748" fmla="*/ f565 1 4099399"/>
              <a:gd name="f749" fmla="*/ f566 1 7832767"/>
              <a:gd name="f750" fmla="*/ f567 1 4099399"/>
              <a:gd name="f751" fmla="*/ f568 1 7832767"/>
              <a:gd name="f752" fmla="*/ f569 1 4099399"/>
              <a:gd name="f753" fmla="*/ f570 1 7832767"/>
              <a:gd name="f754" fmla="*/ f571 1 4099399"/>
              <a:gd name="f755" fmla="*/ f572 1 7832767"/>
              <a:gd name="f756" fmla="*/ f573 1 4099399"/>
              <a:gd name="f757" fmla="*/ f574 1 4099399"/>
              <a:gd name="f758" fmla="*/ f575 1 7832767"/>
              <a:gd name="f759" fmla="*/ f576 1 4099399"/>
              <a:gd name="f760" fmla="*/ f577 1 7832767"/>
              <a:gd name="f761" fmla="*/ f578 1 4099399"/>
              <a:gd name="f762" fmla="*/ f579 1 7832767"/>
              <a:gd name="f763" fmla="*/ f580 1 4099399"/>
              <a:gd name="f764" fmla="*/ f581 1 7832767"/>
              <a:gd name="f765" fmla="*/ f582 1 4099399"/>
              <a:gd name="f766" fmla="*/ f583 1 7832767"/>
              <a:gd name="f767" fmla="*/ f584 1 4099399"/>
              <a:gd name="f768" fmla="*/ f585 1 7832767"/>
              <a:gd name="f769" fmla="*/ f586 1 4099399"/>
              <a:gd name="f770" fmla="*/ f587 1 7832767"/>
              <a:gd name="f771" fmla="*/ f588 1 4099399"/>
              <a:gd name="f772" fmla="*/ f589 1 7832767"/>
              <a:gd name="f773" fmla="*/ f590 1 4099399"/>
              <a:gd name="f774" fmla="*/ f591 1 7832767"/>
              <a:gd name="f775" fmla="*/ f592 1 4099399"/>
              <a:gd name="f776" fmla="*/ f593 1 7832767"/>
              <a:gd name="f777" fmla="*/ f594 1 4099399"/>
              <a:gd name="f778" fmla="*/ f595 1 7832767"/>
              <a:gd name="f779" fmla="*/ f596 1 4099399"/>
              <a:gd name="f780" fmla="*/ f597 1 7832767"/>
              <a:gd name="f781" fmla="*/ f598 1 4099399"/>
              <a:gd name="f782" fmla="*/ f599 1 7832767"/>
              <a:gd name="f783" fmla="*/ f600 1 4099399"/>
              <a:gd name="f784" fmla="*/ f601 1 7832767"/>
              <a:gd name="f785" fmla="*/ f602 1 4099399"/>
              <a:gd name="f786" fmla="*/ f603 1 7832767"/>
              <a:gd name="f787" fmla="*/ f604 1 4099399"/>
              <a:gd name="f788" fmla="*/ f605 1 7832767"/>
              <a:gd name="f789" fmla="*/ f606 1 4099399"/>
              <a:gd name="f790" fmla="*/ f607 1 7832767"/>
              <a:gd name="f791" fmla="*/ f608 1 4099399"/>
              <a:gd name="f792" fmla="*/ f609 1 7832767"/>
              <a:gd name="f793" fmla="*/ f610 1 4099399"/>
              <a:gd name="f794" fmla="*/ f611 1 7832767"/>
              <a:gd name="f795" fmla="*/ f612 1 4099399"/>
              <a:gd name="f796" fmla="*/ f613 1 7832767"/>
              <a:gd name="f797" fmla="*/ f614 1 4099399"/>
              <a:gd name="f798" fmla="*/ f615 1 7832767"/>
              <a:gd name="f799" fmla="*/ f616 1 7832767"/>
              <a:gd name="f800" fmla="*/ f617 1 4099399"/>
              <a:gd name="f801" fmla="*/ f618 1 7832767"/>
              <a:gd name="f802" fmla="*/ f619 1 4099399"/>
              <a:gd name="f803" fmla="*/ f620 1 7832767"/>
              <a:gd name="f804" fmla="*/ f621 1 4099399"/>
              <a:gd name="f805" fmla="*/ f622 1 7832767"/>
              <a:gd name="f806" fmla="*/ f623 1 4099399"/>
              <a:gd name="f807" fmla="*/ f624 1 7832767"/>
              <a:gd name="f808" fmla="*/ f625 1 4099399"/>
              <a:gd name="f809" fmla="*/ f626 1 7832767"/>
              <a:gd name="f810" fmla="*/ f627 1 4099399"/>
              <a:gd name="f811" fmla="*/ f628 1 7832767"/>
              <a:gd name="f812" fmla="*/ f629 1 4099399"/>
              <a:gd name="f813" fmla="*/ f630 1 7832767"/>
              <a:gd name="f814" fmla="*/ f631 1 4099399"/>
              <a:gd name="f815" fmla="*/ f632 1 7832767"/>
              <a:gd name="f816" fmla="*/ f633 1 4099399"/>
              <a:gd name="f817" fmla="*/ f634 1 7832767"/>
              <a:gd name="f818" fmla="*/ f635 1 4099399"/>
              <a:gd name="f819" fmla="*/ f636 1 7832767"/>
              <a:gd name="f820" fmla="*/ f637 1 4099399"/>
              <a:gd name="f821" fmla="*/ f638 1 7832767"/>
              <a:gd name="f822" fmla="*/ f639 1 4099399"/>
              <a:gd name="f823" fmla="*/ f640 1 7832767"/>
              <a:gd name="f824" fmla="*/ f641 1 4099399"/>
              <a:gd name="f825" fmla="*/ f642 1 7832767"/>
              <a:gd name="f826" fmla="*/ f643 1 4099399"/>
              <a:gd name="f827" fmla="*/ f644 1 7832767"/>
              <a:gd name="f828" fmla="*/ f645 1 4099399"/>
              <a:gd name="f829" fmla="*/ f646 1 7832767"/>
              <a:gd name="f830" fmla="*/ f647 1 4099399"/>
              <a:gd name="f831" fmla="*/ f648 1 7832767"/>
              <a:gd name="f832" fmla="*/ f649 1 4099399"/>
              <a:gd name="f833" fmla="*/ f650 1 7832767"/>
              <a:gd name="f834" fmla="*/ f651 1 4099399"/>
              <a:gd name="f835" fmla="*/ f652 1 7832767"/>
              <a:gd name="f836" fmla="*/ f653 1 4099399"/>
              <a:gd name="f837" fmla="*/ f654 1 7832767"/>
              <a:gd name="f838" fmla="*/ f655 1 4099399"/>
              <a:gd name="f839" fmla="*/ f656 1 7832767"/>
              <a:gd name="f840" fmla="*/ f657 1 4099399"/>
              <a:gd name="f841" fmla="*/ f658 1 7832767"/>
              <a:gd name="f842" fmla="*/ f659 1 4099399"/>
              <a:gd name="f843" fmla="*/ f660 1 7832767"/>
              <a:gd name="f844" fmla="*/ f661 1 4099399"/>
              <a:gd name="f845" fmla="*/ f662 1 7832767"/>
              <a:gd name="f846" fmla="*/ f663 1 4099399"/>
              <a:gd name="f847" fmla="*/ f664 1 7832767"/>
              <a:gd name="f848" fmla="*/ f665 1 4099399"/>
              <a:gd name="f849" fmla="*/ f666 1 7832767"/>
              <a:gd name="f850" fmla="*/ f667 1 4099399"/>
              <a:gd name="f851" fmla="*/ f668 1 7832767"/>
              <a:gd name="f852" fmla="*/ f669 1 4099399"/>
              <a:gd name="f853" fmla="*/ f670 1 7832767"/>
              <a:gd name="f854" fmla="*/ f671 1 4099399"/>
              <a:gd name="f855" fmla="*/ f672 1 7832767"/>
              <a:gd name="f856" fmla="*/ f673 1 4099399"/>
              <a:gd name="f857" fmla="*/ f674 1 7832767"/>
              <a:gd name="f858" fmla="*/ f675 1 4099399"/>
              <a:gd name="f859" fmla="*/ f676 1 7832767"/>
              <a:gd name="f860" fmla="*/ f677 1 4099399"/>
              <a:gd name="f861" fmla="*/ f678 1 7832767"/>
              <a:gd name="f862" fmla="*/ f679 1 4099399"/>
              <a:gd name="f863" fmla="*/ f680 1 7832767"/>
              <a:gd name="f864" fmla="*/ f681 1 4099399"/>
              <a:gd name="f865" fmla="*/ f682 1 7832767"/>
              <a:gd name="f866" fmla="*/ f683 1 4099399"/>
              <a:gd name="f867" fmla="*/ f684 1 7832767"/>
              <a:gd name="f868" fmla="*/ f685 1 4099399"/>
              <a:gd name="f869" fmla="*/ f686 1 7832767"/>
              <a:gd name="f870" fmla="*/ f687 1 4099399"/>
              <a:gd name="f871" fmla="*/ f688 1 7832767"/>
              <a:gd name="f872" fmla="*/ f689 1 4099399"/>
              <a:gd name="f873" fmla="*/ f690 1 7832767"/>
              <a:gd name="f874" fmla="*/ f691 1 4099399"/>
              <a:gd name="f875" fmla="*/ f692 1 7832767"/>
              <a:gd name="f876" fmla="*/ f693 1 4099399"/>
              <a:gd name="f877" fmla="*/ f694 1 7832767"/>
              <a:gd name="f878" fmla="*/ f695 1 4099399"/>
              <a:gd name="f879" fmla="*/ f696 1 7832767"/>
              <a:gd name="f880" fmla="*/ f697 1 4099399"/>
              <a:gd name="f881" fmla="*/ f698 1 7832767"/>
              <a:gd name="f882" fmla="*/ f699 1 4099399"/>
              <a:gd name="f883" fmla="*/ f700 1 7832767"/>
              <a:gd name="f884" fmla="*/ f701 1 4099399"/>
              <a:gd name="f885" fmla="*/ f702 1 7832767"/>
              <a:gd name="f886" fmla="*/ f703 1 4099399"/>
              <a:gd name="f887" fmla="*/ f704 1 7832767"/>
              <a:gd name="f888" fmla="*/ f705 1 4099399"/>
              <a:gd name="f889" fmla="*/ f706 1 7832767"/>
              <a:gd name="f890" fmla="*/ f707 1 4099399"/>
              <a:gd name="f891" fmla="*/ f708 1 7832767"/>
              <a:gd name="f892" fmla="*/ f709 1 4099399"/>
              <a:gd name="f893" fmla="*/ f710 1 7832767"/>
              <a:gd name="f894" fmla="*/ f711 1 4099399"/>
              <a:gd name="f895" fmla="*/ f712 1 7832767"/>
              <a:gd name="f896" fmla="*/ f713 1 4099399"/>
              <a:gd name="f897" fmla="*/ f714 1 7832767"/>
              <a:gd name="f898" fmla="*/ f715 1 4099399"/>
              <a:gd name="f899" fmla="*/ f716 1 7832767"/>
              <a:gd name="f900" fmla="*/ f717 1 4099399"/>
              <a:gd name="f901" fmla="*/ f718 1 7832767"/>
              <a:gd name="f902" fmla="*/ f719 1 4099399"/>
              <a:gd name="f903" fmla="*/ f720 1 7832767"/>
              <a:gd name="f904" fmla="*/ f721 1 4099399"/>
              <a:gd name="f905" fmla="*/ f722 1 7832767"/>
              <a:gd name="f906" fmla="*/ f723 1 4099399"/>
              <a:gd name="f907" fmla="*/ f724 1 7832767"/>
              <a:gd name="f908" fmla="*/ f725 1 4099399"/>
              <a:gd name="f909" fmla="*/ f726 1 7832767"/>
              <a:gd name="f910" fmla="*/ f727 1 4099399"/>
              <a:gd name="f911" fmla="*/ f537 1 f544"/>
              <a:gd name="f912" fmla="*/ f538 1 f544"/>
              <a:gd name="f913" fmla="*/ f537 1 f545"/>
              <a:gd name="f914" fmla="*/ f539 1 f545"/>
              <a:gd name="f915" fmla="*/ f729 1 f544"/>
              <a:gd name="f916" fmla="*/ f730 1 f545"/>
              <a:gd name="f917" fmla="*/ f731 1 f544"/>
              <a:gd name="f918" fmla="*/ f732 1 f545"/>
              <a:gd name="f919" fmla="*/ f733 1 f544"/>
              <a:gd name="f920" fmla="*/ f734 1 f545"/>
              <a:gd name="f921" fmla="*/ f735 1 f544"/>
              <a:gd name="f922" fmla="*/ f736 1 f545"/>
              <a:gd name="f923" fmla="*/ f737 1 f544"/>
              <a:gd name="f924" fmla="*/ f738 1 f545"/>
              <a:gd name="f925" fmla="*/ f739 1 f544"/>
              <a:gd name="f926" fmla="*/ f740 1 f545"/>
              <a:gd name="f927" fmla="*/ f741 1 f544"/>
              <a:gd name="f928" fmla="*/ f742 1 f545"/>
              <a:gd name="f929" fmla="*/ f743 1 f544"/>
              <a:gd name="f930" fmla="*/ f744 1 f545"/>
              <a:gd name="f931" fmla="*/ f745 1 f544"/>
              <a:gd name="f932" fmla="*/ f746 1 f545"/>
              <a:gd name="f933" fmla="*/ f747 1 f544"/>
              <a:gd name="f934" fmla="*/ f748 1 f545"/>
              <a:gd name="f935" fmla="*/ f749 1 f544"/>
              <a:gd name="f936" fmla="*/ f750 1 f545"/>
              <a:gd name="f937" fmla="*/ f751 1 f544"/>
              <a:gd name="f938" fmla="*/ f752 1 f545"/>
              <a:gd name="f939" fmla="*/ f753 1 f544"/>
              <a:gd name="f940" fmla="*/ f754 1 f545"/>
              <a:gd name="f941" fmla="*/ f755 1 f544"/>
              <a:gd name="f942" fmla="*/ f756 1 f545"/>
              <a:gd name="f943" fmla="*/ f757 1 f545"/>
              <a:gd name="f944" fmla="*/ f758 1 f544"/>
              <a:gd name="f945" fmla="*/ f759 1 f545"/>
              <a:gd name="f946" fmla="*/ f760 1 f544"/>
              <a:gd name="f947" fmla="*/ f761 1 f545"/>
              <a:gd name="f948" fmla="*/ f762 1 f544"/>
              <a:gd name="f949" fmla="*/ f763 1 f545"/>
              <a:gd name="f950" fmla="*/ f764 1 f544"/>
              <a:gd name="f951" fmla="*/ f765 1 f545"/>
              <a:gd name="f952" fmla="*/ f766 1 f544"/>
              <a:gd name="f953" fmla="*/ f767 1 f545"/>
              <a:gd name="f954" fmla="*/ f768 1 f544"/>
              <a:gd name="f955" fmla="*/ f769 1 f545"/>
              <a:gd name="f956" fmla="*/ f770 1 f544"/>
              <a:gd name="f957" fmla="*/ f771 1 f545"/>
              <a:gd name="f958" fmla="*/ f772 1 f544"/>
              <a:gd name="f959" fmla="*/ f773 1 f545"/>
              <a:gd name="f960" fmla="*/ f774 1 f544"/>
              <a:gd name="f961" fmla="*/ f775 1 f545"/>
              <a:gd name="f962" fmla="*/ f776 1 f544"/>
              <a:gd name="f963" fmla="*/ f777 1 f545"/>
              <a:gd name="f964" fmla="*/ f778 1 f544"/>
              <a:gd name="f965" fmla="*/ f779 1 f545"/>
              <a:gd name="f966" fmla="*/ f780 1 f544"/>
              <a:gd name="f967" fmla="*/ f781 1 f545"/>
              <a:gd name="f968" fmla="*/ f782 1 f544"/>
              <a:gd name="f969" fmla="*/ f783 1 f545"/>
              <a:gd name="f970" fmla="*/ f784 1 f544"/>
              <a:gd name="f971" fmla="*/ f785 1 f545"/>
              <a:gd name="f972" fmla="*/ f786 1 f544"/>
              <a:gd name="f973" fmla="*/ f787 1 f545"/>
              <a:gd name="f974" fmla="*/ f788 1 f544"/>
              <a:gd name="f975" fmla="*/ f789 1 f545"/>
              <a:gd name="f976" fmla="*/ f790 1 f544"/>
              <a:gd name="f977" fmla="*/ f791 1 f545"/>
              <a:gd name="f978" fmla="*/ f792 1 f544"/>
              <a:gd name="f979" fmla="*/ f793 1 f545"/>
              <a:gd name="f980" fmla="*/ f794 1 f544"/>
              <a:gd name="f981" fmla="*/ f795 1 f545"/>
              <a:gd name="f982" fmla="*/ f796 1 f544"/>
              <a:gd name="f983" fmla="*/ f797 1 f545"/>
              <a:gd name="f984" fmla="*/ f798 1 f544"/>
              <a:gd name="f985" fmla="*/ f799 1 f544"/>
              <a:gd name="f986" fmla="*/ f800 1 f545"/>
              <a:gd name="f987" fmla="*/ f801 1 f544"/>
              <a:gd name="f988" fmla="*/ f802 1 f545"/>
              <a:gd name="f989" fmla="*/ f803 1 f544"/>
              <a:gd name="f990" fmla="*/ f804 1 f545"/>
              <a:gd name="f991" fmla="*/ f805 1 f544"/>
              <a:gd name="f992" fmla="*/ f806 1 f545"/>
              <a:gd name="f993" fmla="*/ f807 1 f544"/>
              <a:gd name="f994" fmla="*/ f808 1 f545"/>
              <a:gd name="f995" fmla="*/ f809 1 f544"/>
              <a:gd name="f996" fmla="*/ f810 1 f545"/>
              <a:gd name="f997" fmla="*/ f811 1 f544"/>
              <a:gd name="f998" fmla="*/ f812 1 f545"/>
              <a:gd name="f999" fmla="*/ f813 1 f544"/>
              <a:gd name="f1000" fmla="*/ f814 1 f545"/>
              <a:gd name="f1001" fmla="*/ f815 1 f544"/>
              <a:gd name="f1002" fmla="*/ f816 1 f545"/>
              <a:gd name="f1003" fmla="*/ f817 1 f544"/>
              <a:gd name="f1004" fmla="*/ f818 1 f545"/>
              <a:gd name="f1005" fmla="*/ f819 1 f544"/>
              <a:gd name="f1006" fmla="*/ f820 1 f545"/>
              <a:gd name="f1007" fmla="*/ f821 1 f544"/>
              <a:gd name="f1008" fmla="*/ f822 1 f545"/>
              <a:gd name="f1009" fmla="*/ f823 1 f544"/>
              <a:gd name="f1010" fmla="*/ f824 1 f545"/>
              <a:gd name="f1011" fmla="*/ f825 1 f544"/>
              <a:gd name="f1012" fmla="*/ f826 1 f545"/>
              <a:gd name="f1013" fmla="*/ f827 1 f544"/>
              <a:gd name="f1014" fmla="*/ f828 1 f545"/>
              <a:gd name="f1015" fmla="*/ f829 1 f544"/>
              <a:gd name="f1016" fmla="*/ f830 1 f545"/>
              <a:gd name="f1017" fmla="*/ f831 1 f544"/>
              <a:gd name="f1018" fmla="*/ f832 1 f545"/>
              <a:gd name="f1019" fmla="*/ f833 1 f544"/>
              <a:gd name="f1020" fmla="*/ f834 1 f545"/>
              <a:gd name="f1021" fmla="*/ f835 1 f544"/>
              <a:gd name="f1022" fmla="*/ f836 1 f545"/>
              <a:gd name="f1023" fmla="*/ f837 1 f544"/>
              <a:gd name="f1024" fmla="*/ f838 1 f545"/>
              <a:gd name="f1025" fmla="*/ f839 1 f544"/>
              <a:gd name="f1026" fmla="*/ f840 1 f545"/>
              <a:gd name="f1027" fmla="*/ f841 1 f544"/>
              <a:gd name="f1028" fmla="*/ f842 1 f545"/>
              <a:gd name="f1029" fmla="*/ f843 1 f544"/>
              <a:gd name="f1030" fmla="*/ f844 1 f545"/>
              <a:gd name="f1031" fmla="*/ f845 1 f544"/>
              <a:gd name="f1032" fmla="*/ f846 1 f545"/>
              <a:gd name="f1033" fmla="*/ f847 1 f544"/>
              <a:gd name="f1034" fmla="*/ f848 1 f545"/>
              <a:gd name="f1035" fmla="*/ f849 1 f544"/>
              <a:gd name="f1036" fmla="*/ f850 1 f545"/>
              <a:gd name="f1037" fmla="*/ f851 1 f544"/>
              <a:gd name="f1038" fmla="*/ f852 1 f545"/>
              <a:gd name="f1039" fmla="*/ f853 1 f544"/>
              <a:gd name="f1040" fmla="*/ f854 1 f545"/>
              <a:gd name="f1041" fmla="*/ f855 1 f544"/>
              <a:gd name="f1042" fmla="*/ f856 1 f545"/>
              <a:gd name="f1043" fmla="*/ f857 1 f544"/>
              <a:gd name="f1044" fmla="*/ f858 1 f545"/>
              <a:gd name="f1045" fmla="*/ f859 1 f544"/>
              <a:gd name="f1046" fmla="*/ f860 1 f545"/>
              <a:gd name="f1047" fmla="*/ f861 1 f544"/>
              <a:gd name="f1048" fmla="*/ f862 1 f545"/>
              <a:gd name="f1049" fmla="*/ f863 1 f544"/>
              <a:gd name="f1050" fmla="*/ f864 1 f545"/>
              <a:gd name="f1051" fmla="*/ f865 1 f544"/>
              <a:gd name="f1052" fmla="*/ f866 1 f545"/>
              <a:gd name="f1053" fmla="*/ f867 1 f544"/>
              <a:gd name="f1054" fmla="*/ f868 1 f545"/>
              <a:gd name="f1055" fmla="*/ f869 1 f544"/>
              <a:gd name="f1056" fmla="*/ f870 1 f545"/>
              <a:gd name="f1057" fmla="*/ f871 1 f544"/>
              <a:gd name="f1058" fmla="*/ f872 1 f545"/>
              <a:gd name="f1059" fmla="*/ f873 1 f544"/>
              <a:gd name="f1060" fmla="*/ f874 1 f545"/>
              <a:gd name="f1061" fmla="*/ f875 1 f544"/>
              <a:gd name="f1062" fmla="*/ f876 1 f545"/>
              <a:gd name="f1063" fmla="*/ f877 1 f544"/>
              <a:gd name="f1064" fmla="*/ f878 1 f545"/>
              <a:gd name="f1065" fmla="*/ f879 1 f544"/>
              <a:gd name="f1066" fmla="*/ f880 1 f545"/>
              <a:gd name="f1067" fmla="*/ f881 1 f544"/>
              <a:gd name="f1068" fmla="*/ f882 1 f545"/>
              <a:gd name="f1069" fmla="*/ f883 1 f544"/>
              <a:gd name="f1070" fmla="*/ f884 1 f545"/>
              <a:gd name="f1071" fmla="*/ f885 1 f544"/>
              <a:gd name="f1072" fmla="*/ f886 1 f545"/>
              <a:gd name="f1073" fmla="*/ f887 1 f544"/>
              <a:gd name="f1074" fmla="*/ f888 1 f545"/>
              <a:gd name="f1075" fmla="*/ f889 1 f544"/>
              <a:gd name="f1076" fmla="*/ f890 1 f545"/>
              <a:gd name="f1077" fmla="*/ f891 1 f544"/>
              <a:gd name="f1078" fmla="*/ f892 1 f545"/>
              <a:gd name="f1079" fmla="*/ f893 1 f544"/>
              <a:gd name="f1080" fmla="*/ f894 1 f545"/>
              <a:gd name="f1081" fmla="*/ f895 1 f544"/>
              <a:gd name="f1082" fmla="*/ f896 1 f545"/>
              <a:gd name="f1083" fmla="*/ f897 1 f544"/>
              <a:gd name="f1084" fmla="*/ f898 1 f545"/>
              <a:gd name="f1085" fmla="*/ f899 1 f544"/>
              <a:gd name="f1086" fmla="*/ f900 1 f545"/>
              <a:gd name="f1087" fmla="*/ f901 1 f544"/>
              <a:gd name="f1088" fmla="*/ f902 1 f545"/>
              <a:gd name="f1089" fmla="*/ f903 1 f544"/>
              <a:gd name="f1090" fmla="*/ f904 1 f545"/>
              <a:gd name="f1091" fmla="*/ f905 1 f544"/>
              <a:gd name="f1092" fmla="*/ f906 1 f545"/>
              <a:gd name="f1093" fmla="*/ f907 1 f544"/>
              <a:gd name="f1094" fmla="*/ f908 1 f545"/>
              <a:gd name="f1095" fmla="*/ f909 1 f544"/>
              <a:gd name="f1096" fmla="*/ f910 1 f545"/>
              <a:gd name="f1097" fmla="*/ f911 f535 1"/>
              <a:gd name="f1098" fmla="*/ f912 f535 1"/>
              <a:gd name="f1099" fmla="*/ f914 f536 1"/>
              <a:gd name="f1100" fmla="*/ f913 f536 1"/>
              <a:gd name="f1101" fmla="*/ f915 f535 1"/>
              <a:gd name="f1102" fmla="*/ f916 f536 1"/>
              <a:gd name="f1103" fmla="*/ f917 f535 1"/>
              <a:gd name="f1104" fmla="*/ f918 f536 1"/>
              <a:gd name="f1105" fmla="*/ f919 f535 1"/>
              <a:gd name="f1106" fmla="*/ f920 f536 1"/>
              <a:gd name="f1107" fmla="*/ f921 f535 1"/>
              <a:gd name="f1108" fmla="*/ f922 f536 1"/>
              <a:gd name="f1109" fmla="*/ f923 f535 1"/>
              <a:gd name="f1110" fmla="*/ f924 f536 1"/>
              <a:gd name="f1111" fmla="*/ f925 f535 1"/>
              <a:gd name="f1112" fmla="*/ f926 f536 1"/>
              <a:gd name="f1113" fmla="*/ f927 f535 1"/>
              <a:gd name="f1114" fmla="*/ f928 f536 1"/>
              <a:gd name="f1115" fmla="*/ f929 f535 1"/>
              <a:gd name="f1116" fmla="*/ f930 f536 1"/>
              <a:gd name="f1117" fmla="*/ f931 f535 1"/>
              <a:gd name="f1118" fmla="*/ f932 f536 1"/>
              <a:gd name="f1119" fmla="*/ f933 f535 1"/>
              <a:gd name="f1120" fmla="*/ f934 f536 1"/>
              <a:gd name="f1121" fmla="*/ f935 f535 1"/>
              <a:gd name="f1122" fmla="*/ f936 f536 1"/>
              <a:gd name="f1123" fmla="*/ f937 f535 1"/>
              <a:gd name="f1124" fmla="*/ f938 f536 1"/>
              <a:gd name="f1125" fmla="*/ f939 f535 1"/>
              <a:gd name="f1126" fmla="*/ f940 f536 1"/>
              <a:gd name="f1127" fmla="*/ f941 f535 1"/>
              <a:gd name="f1128" fmla="*/ f942 f536 1"/>
              <a:gd name="f1129" fmla="*/ f943 f536 1"/>
              <a:gd name="f1130" fmla="*/ f944 f535 1"/>
              <a:gd name="f1131" fmla="*/ f945 f536 1"/>
              <a:gd name="f1132" fmla="*/ f946 f535 1"/>
              <a:gd name="f1133" fmla="*/ f947 f536 1"/>
              <a:gd name="f1134" fmla="*/ f948 f535 1"/>
              <a:gd name="f1135" fmla="*/ f949 f536 1"/>
              <a:gd name="f1136" fmla="*/ f950 f535 1"/>
              <a:gd name="f1137" fmla="*/ f951 f536 1"/>
              <a:gd name="f1138" fmla="*/ f952 f535 1"/>
              <a:gd name="f1139" fmla="*/ f953 f536 1"/>
              <a:gd name="f1140" fmla="*/ f954 f535 1"/>
              <a:gd name="f1141" fmla="*/ f955 f536 1"/>
              <a:gd name="f1142" fmla="*/ f956 f535 1"/>
              <a:gd name="f1143" fmla="*/ f957 f536 1"/>
              <a:gd name="f1144" fmla="*/ f958 f535 1"/>
              <a:gd name="f1145" fmla="*/ f959 f536 1"/>
              <a:gd name="f1146" fmla="*/ f960 f535 1"/>
              <a:gd name="f1147" fmla="*/ f961 f536 1"/>
              <a:gd name="f1148" fmla="*/ f962 f535 1"/>
              <a:gd name="f1149" fmla="*/ f963 f536 1"/>
              <a:gd name="f1150" fmla="*/ f964 f535 1"/>
              <a:gd name="f1151" fmla="*/ f965 f536 1"/>
              <a:gd name="f1152" fmla="*/ f966 f535 1"/>
              <a:gd name="f1153" fmla="*/ f967 f536 1"/>
              <a:gd name="f1154" fmla="*/ f968 f535 1"/>
              <a:gd name="f1155" fmla="*/ f969 f536 1"/>
              <a:gd name="f1156" fmla="*/ f970 f535 1"/>
              <a:gd name="f1157" fmla="*/ f971 f536 1"/>
              <a:gd name="f1158" fmla="*/ f972 f535 1"/>
              <a:gd name="f1159" fmla="*/ f973 f536 1"/>
              <a:gd name="f1160" fmla="*/ f974 f535 1"/>
              <a:gd name="f1161" fmla="*/ f975 f536 1"/>
              <a:gd name="f1162" fmla="*/ f976 f535 1"/>
              <a:gd name="f1163" fmla="*/ f977 f536 1"/>
              <a:gd name="f1164" fmla="*/ f978 f535 1"/>
              <a:gd name="f1165" fmla="*/ f979 f536 1"/>
              <a:gd name="f1166" fmla="*/ f980 f535 1"/>
              <a:gd name="f1167" fmla="*/ f981 f536 1"/>
              <a:gd name="f1168" fmla="*/ f982 f535 1"/>
              <a:gd name="f1169" fmla="*/ f983 f536 1"/>
              <a:gd name="f1170" fmla="*/ f984 f535 1"/>
              <a:gd name="f1171" fmla="*/ f985 f535 1"/>
              <a:gd name="f1172" fmla="*/ f986 f536 1"/>
              <a:gd name="f1173" fmla="*/ f987 f535 1"/>
              <a:gd name="f1174" fmla="*/ f988 f536 1"/>
              <a:gd name="f1175" fmla="*/ f989 f535 1"/>
              <a:gd name="f1176" fmla="*/ f990 f536 1"/>
              <a:gd name="f1177" fmla="*/ f991 f535 1"/>
              <a:gd name="f1178" fmla="*/ f992 f536 1"/>
              <a:gd name="f1179" fmla="*/ f993 f535 1"/>
              <a:gd name="f1180" fmla="*/ f994 f536 1"/>
              <a:gd name="f1181" fmla="*/ f995 f535 1"/>
              <a:gd name="f1182" fmla="*/ f996 f536 1"/>
              <a:gd name="f1183" fmla="*/ f997 f535 1"/>
              <a:gd name="f1184" fmla="*/ f998 f536 1"/>
              <a:gd name="f1185" fmla="*/ f999 f535 1"/>
              <a:gd name="f1186" fmla="*/ f1000 f536 1"/>
              <a:gd name="f1187" fmla="*/ f1001 f535 1"/>
              <a:gd name="f1188" fmla="*/ f1002 f536 1"/>
              <a:gd name="f1189" fmla="*/ f1003 f535 1"/>
              <a:gd name="f1190" fmla="*/ f1004 f536 1"/>
              <a:gd name="f1191" fmla="*/ f1005 f535 1"/>
              <a:gd name="f1192" fmla="*/ f1006 f536 1"/>
              <a:gd name="f1193" fmla="*/ f1007 f535 1"/>
              <a:gd name="f1194" fmla="*/ f1008 f536 1"/>
              <a:gd name="f1195" fmla="*/ f1009 f535 1"/>
              <a:gd name="f1196" fmla="*/ f1010 f536 1"/>
              <a:gd name="f1197" fmla="*/ f1011 f535 1"/>
              <a:gd name="f1198" fmla="*/ f1012 f536 1"/>
              <a:gd name="f1199" fmla="*/ f1013 f535 1"/>
              <a:gd name="f1200" fmla="*/ f1014 f536 1"/>
              <a:gd name="f1201" fmla="*/ f1015 f535 1"/>
              <a:gd name="f1202" fmla="*/ f1016 f536 1"/>
              <a:gd name="f1203" fmla="*/ f1017 f535 1"/>
              <a:gd name="f1204" fmla="*/ f1018 f536 1"/>
              <a:gd name="f1205" fmla="*/ f1019 f535 1"/>
              <a:gd name="f1206" fmla="*/ f1020 f536 1"/>
              <a:gd name="f1207" fmla="*/ f1021 f535 1"/>
              <a:gd name="f1208" fmla="*/ f1022 f536 1"/>
              <a:gd name="f1209" fmla="*/ f1023 f535 1"/>
              <a:gd name="f1210" fmla="*/ f1024 f536 1"/>
              <a:gd name="f1211" fmla="*/ f1025 f535 1"/>
              <a:gd name="f1212" fmla="*/ f1026 f536 1"/>
              <a:gd name="f1213" fmla="*/ f1027 f535 1"/>
              <a:gd name="f1214" fmla="*/ f1028 f536 1"/>
              <a:gd name="f1215" fmla="*/ f1029 f535 1"/>
              <a:gd name="f1216" fmla="*/ f1030 f536 1"/>
              <a:gd name="f1217" fmla="*/ f1031 f535 1"/>
              <a:gd name="f1218" fmla="*/ f1032 f536 1"/>
              <a:gd name="f1219" fmla="*/ f1033 f535 1"/>
              <a:gd name="f1220" fmla="*/ f1034 f536 1"/>
              <a:gd name="f1221" fmla="*/ f1035 f535 1"/>
              <a:gd name="f1222" fmla="*/ f1036 f536 1"/>
              <a:gd name="f1223" fmla="*/ f1037 f535 1"/>
              <a:gd name="f1224" fmla="*/ f1038 f536 1"/>
              <a:gd name="f1225" fmla="*/ f1039 f535 1"/>
              <a:gd name="f1226" fmla="*/ f1040 f536 1"/>
              <a:gd name="f1227" fmla="*/ f1041 f535 1"/>
              <a:gd name="f1228" fmla="*/ f1042 f536 1"/>
              <a:gd name="f1229" fmla="*/ f1043 f535 1"/>
              <a:gd name="f1230" fmla="*/ f1044 f536 1"/>
              <a:gd name="f1231" fmla="*/ f1045 f535 1"/>
              <a:gd name="f1232" fmla="*/ f1046 f536 1"/>
              <a:gd name="f1233" fmla="*/ f1047 f535 1"/>
              <a:gd name="f1234" fmla="*/ f1048 f536 1"/>
              <a:gd name="f1235" fmla="*/ f1049 f535 1"/>
              <a:gd name="f1236" fmla="*/ f1050 f536 1"/>
              <a:gd name="f1237" fmla="*/ f1051 f535 1"/>
              <a:gd name="f1238" fmla="*/ f1052 f536 1"/>
              <a:gd name="f1239" fmla="*/ f1053 f535 1"/>
              <a:gd name="f1240" fmla="*/ f1054 f536 1"/>
              <a:gd name="f1241" fmla="*/ f1055 f535 1"/>
              <a:gd name="f1242" fmla="*/ f1056 f536 1"/>
              <a:gd name="f1243" fmla="*/ f1057 f535 1"/>
              <a:gd name="f1244" fmla="*/ f1058 f536 1"/>
              <a:gd name="f1245" fmla="*/ f1059 f535 1"/>
              <a:gd name="f1246" fmla="*/ f1060 f536 1"/>
              <a:gd name="f1247" fmla="*/ f1061 f535 1"/>
              <a:gd name="f1248" fmla="*/ f1062 f536 1"/>
              <a:gd name="f1249" fmla="*/ f1063 f535 1"/>
              <a:gd name="f1250" fmla="*/ f1064 f536 1"/>
              <a:gd name="f1251" fmla="*/ f1065 f535 1"/>
              <a:gd name="f1252" fmla="*/ f1066 f536 1"/>
              <a:gd name="f1253" fmla="*/ f1067 f535 1"/>
              <a:gd name="f1254" fmla="*/ f1068 f536 1"/>
              <a:gd name="f1255" fmla="*/ f1069 f535 1"/>
              <a:gd name="f1256" fmla="*/ f1070 f536 1"/>
              <a:gd name="f1257" fmla="*/ f1071 f535 1"/>
              <a:gd name="f1258" fmla="*/ f1072 f536 1"/>
              <a:gd name="f1259" fmla="*/ f1073 f535 1"/>
              <a:gd name="f1260" fmla="*/ f1074 f536 1"/>
              <a:gd name="f1261" fmla="*/ f1075 f535 1"/>
              <a:gd name="f1262" fmla="*/ f1076 f536 1"/>
              <a:gd name="f1263" fmla="*/ f1077 f535 1"/>
              <a:gd name="f1264" fmla="*/ f1078 f536 1"/>
              <a:gd name="f1265" fmla="*/ f1079 f535 1"/>
              <a:gd name="f1266" fmla="*/ f1080 f536 1"/>
              <a:gd name="f1267" fmla="*/ f1081 f535 1"/>
              <a:gd name="f1268" fmla="*/ f1082 f536 1"/>
              <a:gd name="f1269" fmla="*/ f1083 f535 1"/>
              <a:gd name="f1270" fmla="*/ f1084 f536 1"/>
              <a:gd name="f1271" fmla="*/ f1085 f535 1"/>
              <a:gd name="f1272" fmla="*/ f1086 f536 1"/>
              <a:gd name="f1273" fmla="*/ f1087 f535 1"/>
              <a:gd name="f1274" fmla="*/ f1088 f536 1"/>
              <a:gd name="f1275" fmla="*/ f1089 f535 1"/>
              <a:gd name="f1276" fmla="*/ f1090 f536 1"/>
              <a:gd name="f1277" fmla="*/ f1091 f535 1"/>
              <a:gd name="f1278" fmla="*/ f1092 f536 1"/>
              <a:gd name="f1279" fmla="*/ f1093 f535 1"/>
              <a:gd name="f1280" fmla="*/ f1094 f536 1"/>
              <a:gd name="f1281" fmla="*/ f1095 f535 1"/>
              <a:gd name="f1282" fmla="*/ f1096 f5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8">
                <a:pos x="f1101" y="f1102"/>
              </a:cxn>
              <a:cxn ang="f728">
                <a:pos x="f1103" y="f1104"/>
              </a:cxn>
              <a:cxn ang="f728">
                <a:pos x="f1105" y="f1106"/>
              </a:cxn>
              <a:cxn ang="f728">
                <a:pos x="f1107" y="f1108"/>
              </a:cxn>
              <a:cxn ang="f728">
                <a:pos x="f1109" y="f1110"/>
              </a:cxn>
              <a:cxn ang="f728">
                <a:pos x="f1111" y="f1112"/>
              </a:cxn>
              <a:cxn ang="f728">
                <a:pos x="f1113" y="f1114"/>
              </a:cxn>
              <a:cxn ang="f728">
                <a:pos x="f1115" y="f1116"/>
              </a:cxn>
              <a:cxn ang="f728">
                <a:pos x="f1117" y="f1118"/>
              </a:cxn>
              <a:cxn ang="f728">
                <a:pos x="f1119" y="f1120"/>
              </a:cxn>
              <a:cxn ang="f728">
                <a:pos x="f1121" y="f1122"/>
              </a:cxn>
              <a:cxn ang="f728">
                <a:pos x="f1123" y="f1124"/>
              </a:cxn>
              <a:cxn ang="f728">
                <a:pos x="f1125" y="f1126"/>
              </a:cxn>
              <a:cxn ang="f728">
                <a:pos x="f1127" y="f1128"/>
              </a:cxn>
              <a:cxn ang="f728">
                <a:pos x="f1109" y="f1129"/>
              </a:cxn>
              <a:cxn ang="f728">
                <a:pos x="f1130" y="f1131"/>
              </a:cxn>
              <a:cxn ang="f728">
                <a:pos x="f1132" y="f1133"/>
              </a:cxn>
              <a:cxn ang="f728">
                <a:pos x="f1134" y="f1135"/>
              </a:cxn>
              <a:cxn ang="f728">
                <a:pos x="f1136" y="f1137"/>
              </a:cxn>
              <a:cxn ang="f728">
                <a:pos x="f1138" y="f1139"/>
              </a:cxn>
              <a:cxn ang="f728">
                <a:pos x="f1140" y="f1141"/>
              </a:cxn>
              <a:cxn ang="f728">
                <a:pos x="f1142" y="f1143"/>
              </a:cxn>
              <a:cxn ang="f728">
                <a:pos x="f1144" y="f1145"/>
              </a:cxn>
              <a:cxn ang="f728">
                <a:pos x="f1146" y="f1147"/>
              </a:cxn>
              <a:cxn ang="f728">
                <a:pos x="f1148" y="f1149"/>
              </a:cxn>
              <a:cxn ang="f728">
                <a:pos x="f1150" y="f1151"/>
              </a:cxn>
              <a:cxn ang="f728">
                <a:pos x="f1152" y="f1153"/>
              </a:cxn>
              <a:cxn ang="f728">
                <a:pos x="f1154" y="f1155"/>
              </a:cxn>
              <a:cxn ang="f728">
                <a:pos x="f1156" y="f1157"/>
              </a:cxn>
              <a:cxn ang="f728">
                <a:pos x="f1158" y="f1159"/>
              </a:cxn>
              <a:cxn ang="f728">
                <a:pos x="f1160" y="f1161"/>
              </a:cxn>
              <a:cxn ang="f728">
                <a:pos x="f1162" y="f1163"/>
              </a:cxn>
              <a:cxn ang="f728">
                <a:pos x="f1164" y="f1165"/>
              </a:cxn>
              <a:cxn ang="f728">
                <a:pos x="f1166" y="f1167"/>
              </a:cxn>
              <a:cxn ang="f728">
                <a:pos x="f1168" y="f1169"/>
              </a:cxn>
              <a:cxn ang="f728">
                <a:pos x="f1170" y="f1169"/>
              </a:cxn>
              <a:cxn ang="f728">
                <a:pos x="f1171" y="f1172"/>
              </a:cxn>
              <a:cxn ang="f728">
                <a:pos x="f1173" y="f1174"/>
              </a:cxn>
              <a:cxn ang="f728">
                <a:pos x="f1175" y="f1176"/>
              </a:cxn>
              <a:cxn ang="f728">
                <a:pos x="f1177" y="f1178"/>
              </a:cxn>
              <a:cxn ang="f728">
                <a:pos x="f1179" y="f1180"/>
              </a:cxn>
              <a:cxn ang="f728">
                <a:pos x="f1181" y="f1182"/>
              </a:cxn>
              <a:cxn ang="f728">
                <a:pos x="f1183" y="f1184"/>
              </a:cxn>
              <a:cxn ang="f728">
                <a:pos x="f1185" y="f1186"/>
              </a:cxn>
              <a:cxn ang="f728">
                <a:pos x="f1187" y="f1188"/>
              </a:cxn>
              <a:cxn ang="f728">
                <a:pos x="f1189" y="f1190"/>
              </a:cxn>
              <a:cxn ang="f728">
                <a:pos x="f1191" y="f1192"/>
              </a:cxn>
              <a:cxn ang="f728">
                <a:pos x="f1193" y="f1194"/>
              </a:cxn>
              <a:cxn ang="f728">
                <a:pos x="f1195" y="f1196"/>
              </a:cxn>
              <a:cxn ang="f728">
                <a:pos x="f1197" y="f1198"/>
              </a:cxn>
              <a:cxn ang="f728">
                <a:pos x="f1199" y="f1200"/>
              </a:cxn>
              <a:cxn ang="f728">
                <a:pos x="f1201" y="f1202"/>
              </a:cxn>
              <a:cxn ang="f728">
                <a:pos x="f1203" y="f1204"/>
              </a:cxn>
              <a:cxn ang="f728">
                <a:pos x="f1205" y="f1206"/>
              </a:cxn>
              <a:cxn ang="f728">
                <a:pos x="f1207" y="f1208"/>
              </a:cxn>
              <a:cxn ang="f728">
                <a:pos x="f1209" y="f1210"/>
              </a:cxn>
              <a:cxn ang="f728">
                <a:pos x="f1211" y="f1212"/>
              </a:cxn>
              <a:cxn ang="f728">
                <a:pos x="f1213" y="f1214"/>
              </a:cxn>
              <a:cxn ang="f728">
                <a:pos x="f1215" y="f1216"/>
              </a:cxn>
              <a:cxn ang="f728">
                <a:pos x="f1217" y="f1218"/>
              </a:cxn>
              <a:cxn ang="f728">
                <a:pos x="f1219" y="f1220"/>
              </a:cxn>
              <a:cxn ang="f728">
                <a:pos x="f1221" y="f1222"/>
              </a:cxn>
              <a:cxn ang="f728">
                <a:pos x="f1223" y="f1224"/>
              </a:cxn>
              <a:cxn ang="f728">
                <a:pos x="f1225" y="f1226"/>
              </a:cxn>
              <a:cxn ang="f728">
                <a:pos x="f1227" y="f1228"/>
              </a:cxn>
              <a:cxn ang="f728">
                <a:pos x="f1229" y="f1230"/>
              </a:cxn>
              <a:cxn ang="f728">
                <a:pos x="f1231" y="f1232"/>
              </a:cxn>
              <a:cxn ang="f728">
                <a:pos x="f1233" y="f1234"/>
              </a:cxn>
              <a:cxn ang="f728">
                <a:pos x="f1235" y="f1236"/>
              </a:cxn>
              <a:cxn ang="f728">
                <a:pos x="f1237" y="f1238"/>
              </a:cxn>
              <a:cxn ang="f728">
                <a:pos x="f1239" y="f1240"/>
              </a:cxn>
              <a:cxn ang="f728">
                <a:pos x="f1241" y="f1242"/>
              </a:cxn>
              <a:cxn ang="f728">
                <a:pos x="f1243" y="f1244"/>
              </a:cxn>
              <a:cxn ang="f728">
                <a:pos x="f1245" y="f1246"/>
              </a:cxn>
              <a:cxn ang="f728">
                <a:pos x="f1247" y="f1248"/>
              </a:cxn>
              <a:cxn ang="f728">
                <a:pos x="f1249" y="f1250"/>
              </a:cxn>
              <a:cxn ang="f728">
                <a:pos x="f1251" y="f1252"/>
              </a:cxn>
              <a:cxn ang="f728">
                <a:pos x="f1253" y="f1254"/>
              </a:cxn>
              <a:cxn ang="f728">
                <a:pos x="f1255" y="f1256"/>
              </a:cxn>
              <a:cxn ang="f728">
                <a:pos x="f1257" y="f1258"/>
              </a:cxn>
              <a:cxn ang="f728">
                <a:pos x="f1259" y="f1260"/>
              </a:cxn>
              <a:cxn ang="f728">
                <a:pos x="f1261" y="f1262"/>
              </a:cxn>
              <a:cxn ang="f728">
                <a:pos x="f1263" y="f1264"/>
              </a:cxn>
              <a:cxn ang="f728">
                <a:pos x="f1265" y="f1266"/>
              </a:cxn>
              <a:cxn ang="f728">
                <a:pos x="f1267" y="f1268"/>
              </a:cxn>
              <a:cxn ang="f728">
                <a:pos x="f1269" y="f1270"/>
              </a:cxn>
              <a:cxn ang="f728">
                <a:pos x="f1271" y="f1272"/>
              </a:cxn>
              <a:cxn ang="f728">
                <a:pos x="f1273" y="f1274"/>
              </a:cxn>
              <a:cxn ang="f728">
                <a:pos x="f1275" y="f1276"/>
              </a:cxn>
              <a:cxn ang="f728">
                <a:pos x="f1277" y="f1278"/>
              </a:cxn>
              <a:cxn ang="f728">
                <a:pos x="f1279" y="f1280"/>
              </a:cxn>
              <a:cxn ang="f728">
                <a:pos x="f1281" y="f1282"/>
              </a:cxn>
              <a:cxn ang="f728">
                <a:pos x="f1101" y="f1102"/>
              </a:cxn>
            </a:cxnLst>
            <a:rect l="f1097" t="f1100" r="f1098" b="f1099"/>
            <a:pathLst>
              <a:path w="7832767" h="409939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2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33" y="f147"/>
                  <a:pt x="f148" y="f147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87" y="f195"/>
                  <a:pt x="f196" y="f197"/>
                </a:cubicBezTo>
                <a:cubicBezTo>
                  <a:pt x="f151" y="f198"/>
                  <a:pt x="f199" y="f200"/>
                  <a:pt x="f201" y="f202"/>
                </a:cubicBezTo>
                <a:lnTo>
                  <a:pt x="f203" y="f7"/>
                </a:lnTo>
                <a:lnTo>
                  <a:pt x="f204" y="f7"/>
                </a:ln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3" y="f235"/>
                </a:cubicBezTo>
                <a:cubicBezTo>
                  <a:pt x="f233" y="f236"/>
                  <a:pt x="f237" y="f238"/>
                  <a:pt x="f239" y="f238"/>
                </a:cubicBezTo>
                <a:cubicBezTo>
                  <a:pt x="f240" y="f238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66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1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85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AABC6479-7AFD-4C8C-9925-067F5FD13F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3" y="3657600"/>
            <a:ext cx="5257800" cy="1878141"/>
          </a:xfrm>
        </p:spPr>
        <p:txBody>
          <a:bodyPr anchor="b"/>
          <a:lstStyle/>
          <a:p>
            <a:pPr lvl="0"/>
            <a:r>
              <a:rPr lang="en-US" sz="4800" b="1"/>
              <a:t>Step </a:t>
            </a:r>
            <a:r>
              <a:rPr lang="lv-LV" sz="4800" b="1"/>
              <a:t>6</a:t>
            </a:r>
            <a:endParaRPr lang="en-US" sz="4800" b="1"/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75260CB9-DA60-4C20-801B-E9367C403C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234" y="5592497"/>
            <a:ext cx="5249012" cy="64678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heat the oven to 200 degrees Celsius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E317E0FE-120D-4962-A914-05268A7AE93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Attēls 6" descr="Attēls, kurā ir iekštelpa, vairāki, audums&#10;&#10;Apraksts ģenerēts automātiski">
            <a:extLst>
              <a:ext uri="{FF2B5EF4-FFF2-40B4-BE49-F238E27FC236}">
                <a16:creationId xmlns:a16="http://schemas.microsoft.com/office/drawing/2014/main" id="{BE61993B-43A7-47D8-82CD-11E9E0F2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98" r="-2" b="16037"/>
          <a:stretch>
            <a:fillRect/>
          </a:stretch>
        </p:blipFill>
        <p:spPr>
          <a:xfrm>
            <a:off x="0" y="0"/>
            <a:ext cx="7534637" cy="6857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Virsraksts 1">
            <a:extLst>
              <a:ext uri="{FF2B5EF4-FFF2-40B4-BE49-F238E27FC236}">
                <a16:creationId xmlns:a16="http://schemas.microsoft.com/office/drawing/2014/main" id="{1581F81B-4719-433C-8A46-155E49161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3650" y="3962396"/>
            <a:ext cx="5505812" cy="1690405"/>
          </a:xfrm>
        </p:spPr>
        <p:txBody>
          <a:bodyPr anchor="b"/>
          <a:lstStyle/>
          <a:p>
            <a:pPr lvl="0"/>
            <a:r>
              <a:rPr lang="en-US" sz="4800" b="1"/>
              <a:t>Step </a:t>
            </a:r>
            <a:r>
              <a:rPr lang="lv-LV" sz="4800" b="1"/>
              <a:t>7</a:t>
            </a:r>
            <a:endParaRPr lang="en-US" sz="4800" b="1"/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C2D41DD4-FB92-4DF1-A0A9-A811D2D5B1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43650" y="5709568"/>
            <a:ext cx="5395974" cy="646782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200"/>
              <a:t>place the pies on a baking sheet and smear with whipped egg,</a:t>
            </a:r>
            <a:r>
              <a:rPr lang="lv-LV" sz="2200"/>
              <a:t> </a:t>
            </a:r>
            <a:r>
              <a:rPr lang="en-US" sz="2200"/>
              <a:t>then put it in the oven</a:t>
            </a:r>
          </a:p>
        </p:txBody>
      </p:sp>
      <p:pic>
        <p:nvPicPr>
          <p:cNvPr id="6" name="Attēls 4" descr="Attēls, kurā ir persona, darbarīks&#10;&#10;Apraksts ģenerēts automātiski">
            <a:extLst>
              <a:ext uri="{FF2B5EF4-FFF2-40B4-BE49-F238E27FC236}">
                <a16:creationId xmlns:a16="http://schemas.microsoft.com/office/drawing/2014/main" id="{048524FD-A3F8-401C-9C22-E2E26E05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28" r="-1" b="26398"/>
          <a:stretch>
            <a:fillRect/>
          </a:stretch>
        </p:blipFill>
        <p:spPr>
          <a:xfrm>
            <a:off x="7653537" y="9"/>
            <a:ext cx="4538459" cy="38772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162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Christmas pies</vt:lpstr>
      <vt:lpstr>Ingredients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Bon appetit!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pies</dc:title>
  <dc:creator>inese.r2005@gmail.com</dc:creator>
  <cp:lastModifiedBy>Sandra Salcevica</cp:lastModifiedBy>
  <cp:revision>2</cp:revision>
  <dcterms:created xsi:type="dcterms:W3CDTF">2021-12-09T17:38:01Z</dcterms:created>
  <dcterms:modified xsi:type="dcterms:W3CDTF">2021-12-09T19:30:03Z</dcterms:modified>
</cp:coreProperties>
</file>