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8" r:id="rId4"/>
    <p:sldId id="260" r:id="rId5"/>
    <p:sldId id="262" r:id="rId6"/>
    <p:sldId id="263" r:id="rId7"/>
    <p:sldId id="264" r:id="rId8"/>
    <p:sldId id="259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00"/>
    <a:srgbClr val="9900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9FDC08F-96D1-4B77-BB13-EF134B7DFB08}" type="datetimeFigureOut">
              <a:rPr lang="lv-LV" smtClean="0"/>
              <a:t>2019.11.11.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4DB5C64-7C06-4226-912A-2615AEA3DBF5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5723468" cy="1152128"/>
          </a:xfrm>
        </p:spPr>
        <p:txBody>
          <a:bodyPr/>
          <a:lstStyle/>
          <a:p>
            <a:r>
              <a:rPr lang="lv-LV" b="1" dirty="0" smtClean="0">
                <a:solidFill>
                  <a:srgbClr val="A50021"/>
                </a:solidFill>
              </a:rPr>
              <a:t>OUR LATVIA</a:t>
            </a:r>
            <a:endParaRPr lang="lv-LV" b="1" dirty="0">
              <a:solidFill>
                <a:srgbClr val="A500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852936"/>
            <a:ext cx="5712179" cy="2664296"/>
          </a:xfrm>
        </p:spPr>
        <p:txBody>
          <a:bodyPr>
            <a:noAutofit/>
          </a:bodyPr>
          <a:lstStyle/>
          <a:p>
            <a:r>
              <a:rPr lang="lv-LV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Beate,</a:t>
            </a:r>
          </a:p>
          <a:p>
            <a:r>
              <a:rPr lang="lv-LV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Inese</a:t>
            </a:r>
            <a:r>
              <a:rPr lang="lv-LV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r>
              <a:rPr lang="lv-LV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Annija,</a:t>
            </a:r>
          </a:p>
          <a:p>
            <a:r>
              <a:rPr lang="lv-LV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Kristine, </a:t>
            </a:r>
          </a:p>
          <a:p>
            <a:r>
              <a:rPr lang="lv-LV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Krista, </a:t>
            </a:r>
          </a:p>
          <a:p>
            <a:r>
              <a:rPr lang="lv-LV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Emils</a:t>
            </a:r>
            <a:endParaRPr lang="lv-LV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7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Lielvārde belt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4087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91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5723468" cy="792088"/>
          </a:xfrm>
        </p:spPr>
        <p:txBody>
          <a:bodyPr>
            <a:normAutofit/>
          </a:bodyPr>
          <a:lstStyle/>
          <a:p>
            <a:r>
              <a:rPr lang="lv-LV" sz="2400" b="1" dirty="0" smtClean="0"/>
              <a:t>LET’S MAKE OUR PROJECT BELT!</a:t>
            </a:r>
            <a:br>
              <a:rPr lang="lv-LV" sz="2400" b="1" dirty="0" smtClean="0"/>
            </a:br>
            <a:r>
              <a:rPr lang="lv-LV" sz="1400" b="1" dirty="0" smtClean="0"/>
              <a:t>Name _________	Birth data _____-______-______________</a:t>
            </a:r>
            <a:endParaRPr lang="lv-LV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7961"/>
              </p:ext>
            </p:extLst>
          </p:nvPr>
        </p:nvGraphicFramePr>
        <p:xfrm>
          <a:off x="2771800" y="2132856"/>
          <a:ext cx="3528396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  <a:gridCol w="196022"/>
              </a:tblGrid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1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9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9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8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</a:t>
                      </a:r>
                      <a:endParaRPr lang="lv-LV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1</a:t>
                      </a: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63688" y="3284984"/>
            <a:ext cx="59278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lv-LV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5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THANK YOU FOR LISTENING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96752"/>
            <a:ext cx="6196405" cy="4608512"/>
          </a:xfrm>
        </p:spPr>
        <p:txBody>
          <a:bodyPr>
            <a:normAutofit/>
          </a:bodyPr>
          <a:lstStyle/>
          <a:p>
            <a:endParaRPr lang="lv-LV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37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965245" cy="1202485"/>
          </a:xfrm>
        </p:spPr>
        <p:txBody>
          <a:bodyPr/>
          <a:lstStyle/>
          <a:p>
            <a:r>
              <a:rPr lang="lv-LV" b="1" dirty="0" smtClean="0">
                <a:solidFill>
                  <a:srgbClr val="A50021"/>
                </a:solidFill>
              </a:rPr>
              <a:t>Our</a:t>
            </a:r>
            <a:r>
              <a:rPr lang="lv-LV" b="1" dirty="0" smtClean="0"/>
              <a:t> national </a:t>
            </a:r>
            <a:r>
              <a:rPr lang="lv-LV" b="1" dirty="0" smtClean="0">
                <a:solidFill>
                  <a:srgbClr val="A50021"/>
                </a:solidFill>
              </a:rPr>
              <a:t>flag</a:t>
            </a:r>
            <a:endParaRPr lang="lv-LV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5"/>
            <a:ext cx="6264696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1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smtClean="0">
                <a:solidFill>
                  <a:srgbClr val="A50021"/>
                </a:solidFill>
              </a:rPr>
              <a:t>What is our </a:t>
            </a:r>
            <a:r>
              <a:rPr lang="lv-LV" b="1" dirty="0" smtClean="0">
                <a:solidFill>
                  <a:srgbClr val="A50021"/>
                </a:solidFill>
              </a:rPr>
              <a:t>country like?</a:t>
            </a:r>
            <a:endParaRPr lang="lv-LV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800" dirty="0" smtClean="0">
                <a:solidFill>
                  <a:srgbClr val="009900"/>
                </a:solidFill>
              </a:rPr>
              <a:t>There are many forests in Latvia (48</a:t>
            </a:r>
            <a:r>
              <a:rPr lang="lv-LV" sz="2800" dirty="0" smtClean="0">
                <a:solidFill>
                  <a:srgbClr val="009900"/>
                </a:solidFill>
              </a:rPr>
              <a:t>%)</a:t>
            </a:r>
            <a:endParaRPr lang="lv-LV" sz="28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lv-LV" sz="2800" dirty="0" smtClean="0">
              <a:solidFill>
                <a:srgbClr val="009900"/>
              </a:solidFill>
            </a:endParaRPr>
          </a:p>
          <a:p>
            <a:endParaRPr lang="lv-LV" sz="2800" dirty="0" smtClean="0"/>
          </a:p>
          <a:p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72989"/>
            <a:ext cx="430087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87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556792"/>
            <a:ext cx="6965245" cy="1512168"/>
          </a:xfrm>
        </p:spPr>
        <p:txBody>
          <a:bodyPr>
            <a:normAutofit fontScale="90000"/>
          </a:bodyPr>
          <a:lstStyle/>
          <a:p>
            <a:r>
              <a:rPr lang="lv-LV" sz="3600" dirty="0">
                <a:solidFill>
                  <a:schemeClr val="bg2">
                    <a:lumMod val="50000"/>
                  </a:schemeClr>
                </a:solidFill>
              </a:rPr>
              <a:t>There are not many rivers in Latvia, but we are proud of the ones we have and they are very beautiful.</a:t>
            </a:r>
            <a:r>
              <a:rPr lang="lv-LV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bg2">
                    <a:lumMod val="50000"/>
                  </a:schemeClr>
                </a:solidFill>
              </a:rPr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004" y="3573015"/>
            <a:ext cx="6196405" cy="1506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1"/>
            <a:ext cx="6408712" cy="277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341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lv-LV" b="1" dirty="0" smtClean="0">
                <a:solidFill>
                  <a:schemeClr val="accent3">
                    <a:lumMod val="75000"/>
                  </a:schemeClr>
                </a:solidFill>
              </a:rPr>
              <a:t>Capital city</a:t>
            </a:r>
            <a:endParaRPr lang="lv-LV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r>
              <a:rPr lang="lv-LV" dirty="0" smtClean="0"/>
              <a:t>Riga is the capital of Latvia</a:t>
            </a:r>
            <a:r>
              <a:rPr lang="lv-LV" dirty="0" smtClean="0"/>
              <a:t>.</a:t>
            </a:r>
          </a:p>
          <a:p>
            <a:r>
              <a:rPr lang="lv-LV" dirty="0" smtClean="0"/>
              <a:t>The </a:t>
            </a:r>
            <a:r>
              <a:rPr lang="lv-LV" dirty="0" smtClean="0"/>
              <a:t>Monument of Freedom is the symbol of our country and the statue of a woman on top represents it.</a:t>
            </a:r>
            <a:endParaRPr lang="lv-L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4109939" cy="252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5"/>
            <a:ext cx="2232248" cy="2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52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Our home town</a:t>
            </a:r>
            <a:endParaRPr lang="lv-LV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Dundaga - in </a:t>
            </a:r>
            <a:r>
              <a:rPr lang="lv-LV" dirty="0" smtClean="0"/>
              <a:t>the north west of Latvia</a:t>
            </a:r>
            <a:endParaRPr lang="lv-LV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493528" cy="272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91780" y="2492896"/>
            <a:ext cx="75608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318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340768"/>
            <a:ext cx="7146751" cy="452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44841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spc="100" dirty="0" smtClean="0">
                <a:solidFill>
                  <a:schemeClr val="bg1"/>
                </a:solidFill>
              </a:rPr>
              <a:t>DUNDAGA</a:t>
            </a:r>
            <a:endParaRPr lang="lv-LV" sz="4400" b="1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68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6600"/>
                </a:solidFill>
                <a:cs typeface="Arial" pitchFamily="34" charset="0"/>
              </a:rPr>
              <a:t>Dundaga</a:t>
            </a:r>
            <a:endParaRPr lang="lv-LV" b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>
                <a:solidFill>
                  <a:srgbClr val="006600"/>
                </a:solidFill>
              </a:rPr>
              <a:t>Dundaga is known for the castle and </a:t>
            </a:r>
            <a:r>
              <a:rPr lang="lv-LV" sz="2800" dirty="0" smtClean="0">
                <a:solidFill>
                  <a:srgbClr val="006600"/>
                </a:solidFill>
              </a:rPr>
              <a:t>Green Maiden</a:t>
            </a:r>
            <a:r>
              <a:rPr lang="lv-LV" sz="2800" dirty="0" smtClean="0">
                <a:solidFill>
                  <a:srgbClr val="006600"/>
                </a:solidFill>
              </a:rPr>
              <a:t>. </a:t>
            </a:r>
            <a:endParaRPr lang="lv-LV" sz="2800" dirty="0">
              <a:solidFill>
                <a:srgbClr val="0066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44767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646953"/>
            <a:ext cx="3947833" cy="260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50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990033"/>
                </a:solidFill>
              </a:rPr>
              <a:t>Our national ornaments</a:t>
            </a:r>
            <a:endParaRPr lang="lv-LV" b="1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2952328" cy="31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3528392" cy="31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090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154</TotalTime>
  <Words>448</Words>
  <Application>Microsoft Office PowerPoint</Application>
  <PresentationFormat>On-screen Show (4:3)</PresentationFormat>
  <Paragraphs>349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OUR LATVIA</vt:lpstr>
      <vt:lpstr>Our national flag</vt:lpstr>
      <vt:lpstr>What is our country like?</vt:lpstr>
      <vt:lpstr>There are not many rivers in Latvia, but we are proud of the ones we have and they are very beautiful. </vt:lpstr>
      <vt:lpstr>Capital city</vt:lpstr>
      <vt:lpstr>Our home town</vt:lpstr>
      <vt:lpstr>PowerPoint Presentation</vt:lpstr>
      <vt:lpstr>Dundaga</vt:lpstr>
      <vt:lpstr>Our national ornaments</vt:lpstr>
      <vt:lpstr>Lielvārde belt</vt:lpstr>
      <vt:lpstr>LET’S MAKE OUR PROJECT BELT! Name _________ Birth data _____-______-______________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LATVIJA</dc:title>
  <dc:creator>Skolens</dc:creator>
  <cp:lastModifiedBy>Skolens</cp:lastModifiedBy>
  <cp:revision>13</cp:revision>
  <dcterms:created xsi:type="dcterms:W3CDTF">2019-11-01T12:15:10Z</dcterms:created>
  <dcterms:modified xsi:type="dcterms:W3CDTF">2019-11-11T09:57:36Z</dcterms:modified>
</cp:coreProperties>
</file>