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294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D98C-AE56-43F2-8D7F-E14FCEF0823D}" type="datetimeFigureOut">
              <a:rPr lang="el-GR" smtClean="0"/>
              <a:pPr/>
              <a:t>29/3/2018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4435-B676-4519-8629-DDFB2DDF6F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D98C-AE56-43F2-8D7F-E14FCEF0823D}" type="datetimeFigureOut">
              <a:rPr lang="el-GR" smtClean="0"/>
              <a:pPr/>
              <a:t>29/3/2018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4435-B676-4519-8629-DDFB2DDF6F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D98C-AE56-43F2-8D7F-E14FCEF0823D}" type="datetimeFigureOut">
              <a:rPr lang="el-GR" smtClean="0"/>
              <a:pPr/>
              <a:t>29/3/2018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4435-B676-4519-8629-DDFB2DDF6F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D98C-AE56-43F2-8D7F-E14FCEF0823D}" type="datetimeFigureOut">
              <a:rPr lang="el-GR" smtClean="0"/>
              <a:pPr/>
              <a:t>29/3/2018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4435-B676-4519-8629-DDFB2DDF6F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D98C-AE56-43F2-8D7F-E14FCEF0823D}" type="datetimeFigureOut">
              <a:rPr lang="el-GR" smtClean="0"/>
              <a:pPr/>
              <a:t>29/3/2018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4435-B676-4519-8629-DDFB2DDF6F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D98C-AE56-43F2-8D7F-E14FCEF0823D}" type="datetimeFigureOut">
              <a:rPr lang="el-GR" smtClean="0"/>
              <a:pPr/>
              <a:t>29/3/2018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4435-B676-4519-8629-DDFB2DDF6F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D98C-AE56-43F2-8D7F-E14FCEF0823D}" type="datetimeFigureOut">
              <a:rPr lang="el-GR" smtClean="0"/>
              <a:pPr/>
              <a:t>29/3/2018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4435-B676-4519-8629-DDFB2DDF6F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D98C-AE56-43F2-8D7F-E14FCEF0823D}" type="datetimeFigureOut">
              <a:rPr lang="el-GR" smtClean="0"/>
              <a:pPr/>
              <a:t>29/3/2018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4435-B676-4519-8629-DDFB2DDF6F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D98C-AE56-43F2-8D7F-E14FCEF0823D}" type="datetimeFigureOut">
              <a:rPr lang="el-GR" smtClean="0"/>
              <a:pPr/>
              <a:t>29/3/2018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4435-B676-4519-8629-DDFB2DDF6F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D98C-AE56-43F2-8D7F-E14FCEF0823D}" type="datetimeFigureOut">
              <a:rPr lang="el-GR" smtClean="0"/>
              <a:pPr/>
              <a:t>29/3/2018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4435-B676-4519-8629-DDFB2DDF6F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D98C-AE56-43F2-8D7F-E14FCEF0823D}" type="datetimeFigureOut">
              <a:rPr lang="el-GR" smtClean="0"/>
              <a:pPr/>
              <a:t>29/3/2018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4435-B676-4519-8629-DDFB2DDF6F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1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9D98C-AE56-43F2-8D7F-E14FCEF0823D}" type="datetimeFigureOut">
              <a:rPr lang="el-GR" smtClean="0"/>
              <a:pPr/>
              <a:t>29/3/2018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D4435-B676-4519-8629-DDFB2DDF6F4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ristea\Music\Presentation%20-%20AShamaluevMusic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- Θέση περιεχομένου" descr="LOGO ERASMU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857232"/>
            <a:ext cx="8371060" cy="4214842"/>
          </a:xfrm>
        </p:spPr>
      </p:pic>
      <p:pic>
        <p:nvPicPr>
          <p:cNvPr id="8" name="Presentation - AShamaluevMus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635795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itchFamily="2" charset="0"/>
              </a:rPr>
              <a:t>“May the words of our mouths </a:t>
            </a:r>
            <a:b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itchFamily="2" charset="0"/>
              </a:rPr>
            </a:b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itchFamily="2" charset="0"/>
              </a:rPr>
              <a:t>and the thoughts of our minds become reactions</a:t>
            </a:r>
            <a:r>
              <a:rPr kumimoji="0" lang="en-US" sz="4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itchFamily="2" charset="0"/>
              </a:rPr>
              <a:t> to our </a:t>
            </a:r>
            <a:r>
              <a:rPr kumimoji="0" lang="en-US" sz="4400" b="1" i="1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itchFamily="2" charset="0"/>
              </a:rPr>
              <a:t>souls!”</a:t>
            </a:r>
            <a:endParaRPr kumimoji="0" lang="en-US" sz="4400" b="1" i="1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Print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44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Print" pitchFamily="2" charset="0"/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English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413"/>
            <a:ext cx="9144000" cy="6852587"/>
          </a:xfrm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Germa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5676"/>
            <a:ext cx="9144000" cy="6913676"/>
          </a:xfrm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talia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80240" cy="6858000"/>
          </a:xfrm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Arabic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Dutch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5676"/>
            <a:ext cx="9144000" cy="6913676"/>
          </a:xfrm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Greek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Segoe Print" pitchFamily="2" charset="0"/>
              </a:rPr>
              <a:t>Thank you for watching it!</a:t>
            </a:r>
            <a:endParaRPr lang="el-GR" b="1" i="1" dirty="0">
              <a:latin typeface="Segoe Print" pitchFamily="2" charset="0"/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00502"/>
          </a:xfrm>
        </p:spPr>
        <p:txBody>
          <a:bodyPr>
            <a:normAutofit fontScale="92500"/>
          </a:bodyPr>
          <a:lstStyle/>
          <a:p>
            <a:r>
              <a:rPr lang="en-US" b="1" dirty="0" err="1" smtClean="0">
                <a:latin typeface="Segoe Print" pitchFamily="2" charset="0"/>
              </a:rPr>
              <a:t>Matteo</a:t>
            </a:r>
            <a:r>
              <a:rPr lang="en-US" b="1" dirty="0" smtClean="0">
                <a:latin typeface="Segoe Print" pitchFamily="2" charset="0"/>
              </a:rPr>
              <a:t> </a:t>
            </a:r>
            <a:r>
              <a:rPr lang="en-US" b="1" dirty="0" err="1" smtClean="0">
                <a:latin typeface="Segoe Print" pitchFamily="2" charset="0"/>
              </a:rPr>
              <a:t>Tonietto</a:t>
            </a:r>
            <a:r>
              <a:rPr lang="en-US" b="1" dirty="0" smtClean="0">
                <a:latin typeface="Segoe Print" pitchFamily="2" charset="0"/>
              </a:rPr>
              <a:t> (Italy)</a:t>
            </a:r>
          </a:p>
          <a:p>
            <a:r>
              <a:rPr lang="en-US" b="1" dirty="0" err="1" smtClean="0">
                <a:latin typeface="Segoe Print" pitchFamily="2" charset="0"/>
              </a:rPr>
              <a:t>Babis</a:t>
            </a:r>
            <a:r>
              <a:rPr lang="en-US" b="1" dirty="0" smtClean="0">
                <a:latin typeface="Segoe Print" pitchFamily="2" charset="0"/>
              </a:rPr>
              <a:t> </a:t>
            </a:r>
            <a:r>
              <a:rPr lang="en-US" b="1" dirty="0" err="1" smtClean="0">
                <a:latin typeface="Segoe Print" pitchFamily="2" charset="0"/>
              </a:rPr>
              <a:t>Volitakis</a:t>
            </a:r>
            <a:r>
              <a:rPr lang="en-US" b="1" dirty="0" smtClean="0">
                <a:latin typeface="Segoe Print" pitchFamily="2" charset="0"/>
              </a:rPr>
              <a:t> (Greece)</a:t>
            </a:r>
          </a:p>
          <a:p>
            <a:r>
              <a:rPr lang="en-US" b="1" dirty="0" smtClean="0">
                <a:latin typeface="Segoe Print" pitchFamily="2" charset="0"/>
              </a:rPr>
              <a:t>Refugee </a:t>
            </a:r>
            <a:r>
              <a:rPr lang="en-US" b="1" dirty="0" smtClean="0">
                <a:latin typeface="Segoe Print" pitchFamily="2" charset="0"/>
              </a:rPr>
              <a:t>class in Austria (Afghanistan)</a:t>
            </a:r>
          </a:p>
          <a:p>
            <a:r>
              <a:rPr lang="en-US" b="1" dirty="0" smtClean="0">
                <a:latin typeface="Segoe Print" pitchFamily="2" charset="0"/>
              </a:rPr>
              <a:t>Magdalena </a:t>
            </a:r>
            <a:r>
              <a:rPr lang="en-US" b="1" dirty="0" smtClean="0">
                <a:latin typeface="Segoe Print" pitchFamily="2" charset="0"/>
              </a:rPr>
              <a:t>Beyer (Austria)</a:t>
            </a:r>
          </a:p>
          <a:p>
            <a:r>
              <a:rPr lang="en-US" b="1" dirty="0" err="1" smtClean="0">
                <a:latin typeface="Segoe Print" pitchFamily="2" charset="0"/>
              </a:rPr>
              <a:t>Antonis</a:t>
            </a:r>
            <a:r>
              <a:rPr lang="en-US" b="1" dirty="0" smtClean="0">
                <a:latin typeface="Segoe Print" pitchFamily="2" charset="0"/>
              </a:rPr>
              <a:t> </a:t>
            </a:r>
            <a:r>
              <a:rPr lang="en-US" b="1" dirty="0" err="1" smtClean="0">
                <a:latin typeface="Segoe Print" pitchFamily="2" charset="0"/>
              </a:rPr>
              <a:t>Kalaitzakis</a:t>
            </a:r>
            <a:r>
              <a:rPr lang="en-US" b="1" dirty="0" smtClean="0">
                <a:latin typeface="Segoe Print" pitchFamily="2" charset="0"/>
              </a:rPr>
              <a:t> (Greece)</a:t>
            </a:r>
          </a:p>
          <a:p>
            <a:r>
              <a:rPr lang="en-US" b="1" dirty="0" smtClean="0">
                <a:latin typeface="Segoe Print" pitchFamily="2" charset="0"/>
              </a:rPr>
              <a:t>Philipp </a:t>
            </a:r>
            <a:r>
              <a:rPr lang="en-US" b="1" dirty="0" err="1" smtClean="0">
                <a:latin typeface="Segoe Print" pitchFamily="2" charset="0"/>
              </a:rPr>
              <a:t>Westhoff</a:t>
            </a:r>
            <a:r>
              <a:rPr lang="en-US" b="1" dirty="0" smtClean="0">
                <a:latin typeface="Segoe Print" pitchFamily="2" charset="0"/>
              </a:rPr>
              <a:t> (Germany)</a:t>
            </a:r>
          </a:p>
          <a:p>
            <a:r>
              <a:rPr lang="en-US" b="1" dirty="0" err="1" smtClean="0">
                <a:latin typeface="Segoe Print" pitchFamily="2" charset="0"/>
              </a:rPr>
              <a:t>Machteld</a:t>
            </a:r>
            <a:r>
              <a:rPr lang="en-US" b="1" dirty="0" smtClean="0">
                <a:latin typeface="Segoe Print" pitchFamily="2" charset="0"/>
              </a:rPr>
              <a:t> </a:t>
            </a:r>
            <a:r>
              <a:rPr lang="en-US" b="1" dirty="0" err="1" smtClean="0">
                <a:latin typeface="Segoe Print" pitchFamily="2" charset="0"/>
              </a:rPr>
              <a:t>Hammink</a:t>
            </a:r>
            <a:r>
              <a:rPr lang="en-US" b="1" dirty="0" smtClean="0">
                <a:latin typeface="Segoe Print" pitchFamily="2" charset="0"/>
              </a:rPr>
              <a:t> (Holland)</a:t>
            </a:r>
          </a:p>
          <a:p>
            <a:endParaRPr lang="en-US" b="1" dirty="0" smtClean="0">
              <a:latin typeface="Segoe Print" pitchFamily="2" charset="0"/>
            </a:endParaRPr>
          </a:p>
          <a:p>
            <a:endParaRPr lang="el-GR" b="1" dirty="0">
              <a:latin typeface="Segoe Print" pitchFamily="2" charset="0"/>
            </a:endParaRPr>
          </a:p>
        </p:txBody>
      </p:sp>
    </p:spTree>
  </p:cSld>
  <p:clrMapOvr>
    <a:masterClrMapping/>
  </p:clrMapOvr>
  <p:transition advClick="0" advTm="21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50</Words>
  <Application>Microsoft Office PowerPoint</Application>
  <PresentationFormat>Προβολή στην οθόνη (4:3)</PresentationFormat>
  <Paragraphs>9</Paragraphs>
  <Slides>9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Thank you for watching it!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 the words</dc:title>
  <dc:creator>Aristea</dc:creator>
  <cp:lastModifiedBy>Aristea</cp:lastModifiedBy>
  <cp:revision>27</cp:revision>
  <dcterms:created xsi:type="dcterms:W3CDTF">2018-03-26T19:23:57Z</dcterms:created>
  <dcterms:modified xsi:type="dcterms:W3CDTF">2018-03-29T07:34:45Z</dcterms:modified>
</cp:coreProperties>
</file>