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4BE2-DB6A-4884-B59C-ED9DC4DC6F08}" type="datetimeFigureOut">
              <a:rPr lang="el-GR" smtClean="0"/>
              <a:t>10/4/2017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3F7-0826-4BFC-AA94-17BCFA1CD3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4BE2-DB6A-4884-B59C-ED9DC4DC6F08}" type="datetimeFigureOut">
              <a:rPr lang="el-GR" smtClean="0"/>
              <a:t>10/4/2017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3F7-0826-4BFC-AA94-17BCFA1CD3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4BE2-DB6A-4884-B59C-ED9DC4DC6F08}" type="datetimeFigureOut">
              <a:rPr lang="el-GR" smtClean="0"/>
              <a:t>10/4/2017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3F7-0826-4BFC-AA94-17BCFA1CD3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4BE2-DB6A-4884-B59C-ED9DC4DC6F08}" type="datetimeFigureOut">
              <a:rPr lang="el-GR" smtClean="0"/>
              <a:t>10/4/2017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3F7-0826-4BFC-AA94-17BCFA1CD3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4BE2-DB6A-4884-B59C-ED9DC4DC6F08}" type="datetimeFigureOut">
              <a:rPr lang="el-GR" smtClean="0"/>
              <a:t>10/4/2017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3F7-0826-4BFC-AA94-17BCFA1CD3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4BE2-DB6A-4884-B59C-ED9DC4DC6F08}" type="datetimeFigureOut">
              <a:rPr lang="el-GR" smtClean="0"/>
              <a:t>10/4/2017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3F7-0826-4BFC-AA94-17BCFA1CD3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4BE2-DB6A-4884-B59C-ED9DC4DC6F08}" type="datetimeFigureOut">
              <a:rPr lang="el-GR" smtClean="0"/>
              <a:t>10/4/2017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3F7-0826-4BFC-AA94-17BCFA1CD3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4BE2-DB6A-4884-B59C-ED9DC4DC6F08}" type="datetimeFigureOut">
              <a:rPr lang="el-GR" smtClean="0"/>
              <a:t>10/4/2017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3F7-0826-4BFC-AA94-17BCFA1CD3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4BE2-DB6A-4884-B59C-ED9DC4DC6F08}" type="datetimeFigureOut">
              <a:rPr lang="el-GR" smtClean="0"/>
              <a:t>10/4/2017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3F7-0826-4BFC-AA94-17BCFA1CD3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4BE2-DB6A-4884-B59C-ED9DC4DC6F08}" type="datetimeFigureOut">
              <a:rPr lang="el-GR" smtClean="0"/>
              <a:t>10/4/2017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3F7-0826-4BFC-AA94-17BCFA1CD3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4BE2-DB6A-4884-B59C-ED9DC4DC6F08}" type="datetimeFigureOut">
              <a:rPr lang="el-GR" smtClean="0"/>
              <a:t>10/4/2017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3F7-0826-4BFC-AA94-17BCFA1CD3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14BE2-DB6A-4884-B59C-ED9DC4DC6F08}" type="datetimeFigureOut">
              <a:rPr lang="el-GR" smtClean="0"/>
              <a:t>10/4/2017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23F7-0826-4BFC-AA94-17BCFA1CD3BD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Museum of Contemporary Art, Rethymno</a:t>
            </a:r>
            <a:br>
              <a:rPr lang="en-US" b="1" dirty="0" smtClean="0">
                <a:solidFill>
                  <a:srgbClr val="92D050"/>
                </a:solidFill>
              </a:rPr>
            </a:br>
            <a:r>
              <a:rPr lang="en-US" b="1" dirty="0" smtClean="0">
                <a:solidFill>
                  <a:srgbClr val="92D050"/>
                </a:solidFill>
              </a:rPr>
              <a:t>16</a:t>
            </a:r>
            <a:r>
              <a:rPr lang="en-US" b="1" baseline="30000" dirty="0" smtClean="0">
                <a:solidFill>
                  <a:srgbClr val="92D050"/>
                </a:solidFill>
              </a:rPr>
              <a:t>th</a:t>
            </a:r>
            <a:r>
              <a:rPr lang="en-US" b="1" dirty="0" smtClean="0">
                <a:solidFill>
                  <a:srgbClr val="92D050"/>
                </a:solidFill>
              </a:rPr>
              <a:t> December, 2016</a:t>
            </a:r>
            <a:endParaRPr lang="el-GR" b="1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Users\Acer\Downloads\LOGO ERASM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85992"/>
            <a:ext cx="5155639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44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45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-48"/>
            <a:ext cx="6858048" cy="6858048"/>
          </a:xfr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IMG_4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0"/>
            <a:ext cx="6858048" cy="6858048"/>
          </a:xfrm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45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71390"/>
            <a:ext cx="6786610" cy="6786610"/>
          </a:xfrm>
        </p:spPr>
      </p:pic>
    </p:spTree>
  </p:cSld>
  <p:clrMapOvr>
    <a:masterClrMapping/>
  </p:clrMapOvr>
  <p:transition advTm="7000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45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0"/>
            <a:ext cx="6929486" cy="6929486"/>
          </a:xfrm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4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0"/>
            <a:ext cx="6858048" cy="6858048"/>
          </a:xfr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44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695"/>
            <a:ext cx="9096406" cy="682230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4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44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3813" y="-17860"/>
            <a:ext cx="9167813" cy="687586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4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437" y="0"/>
            <a:ext cx="9151437" cy="686357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4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437" y="0"/>
            <a:ext cx="9151437" cy="686357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4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0"/>
            <a:ext cx="5143536" cy="685804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4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437" y="-53579"/>
            <a:ext cx="9151437" cy="686357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44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-48"/>
            <a:ext cx="6858048" cy="685804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</Words>
  <Application>Microsoft Office PowerPoint</Application>
  <PresentationFormat>Προβολή στην οθόνη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Museum of Contemporary Art, Rethymno 16th December, 2016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Museum of Contemporary Art, Rethymno 16th December, 2016</dc:title>
  <dc:creator>Acer</dc:creator>
  <cp:lastModifiedBy>Acer</cp:lastModifiedBy>
  <cp:revision>3</cp:revision>
  <dcterms:created xsi:type="dcterms:W3CDTF">2017-04-10T05:56:09Z</dcterms:created>
  <dcterms:modified xsi:type="dcterms:W3CDTF">2017-04-10T06:16:49Z</dcterms:modified>
</cp:coreProperties>
</file>