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ângulo arredond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ângulo arredond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ângulo arredond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ângulo arredond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9B27DE-A051-41DD-B202-5C1FD1A14724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E25912D-1A07-4011-8EB9-989AA024A60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600200"/>
          </a:xfrm>
        </p:spPr>
        <p:txBody>
          <a:bodyPr>
            <a:noAutofit/>
          </a:bodyPr>
          <a:lstStyle/>
          <a:p>
            <a:r>
              <a:rPr lang="pt-PT" sz="1800" dirty="0" err="1" smtClean="0">
                <a:latin typeface="Bookman Old Style" pitchFamily="18" charset="0"/>
              </a:rPr>
              <a:t>Work</a:t>
            </a:r>
            <a:r>
              <a:rPr lang="pt-PT" sz="1800" dirty="0" smtClean="0">
                <a:latin typeface="Bookman Old Style" pitchFamily="18" charset="0"/>
              </a:rPr>
              <a:t> </a:t>
            </a:r>
            <a:r>
              <a:rPr lang="pt-PT" sz="1800" dirty="0" err="1" smtClean="0">
                <a:latin typeface="Bookman Old Style" pitchFamily="18" charset="0"/>
              </a:rPr>
              <a:t>by</a:t>
            </a:r>
            <a:r>
              <a:rPr lang="pt-PT" sz="1800" dirty="0" smtClean="0">
                <a:latin typeface="Bookman Old Style" pitchFamily="18" charset="0"/>
              </a:rPr>
              <a:t>: Bruna Garcia</a:t>
            </a:r>
          </a:p>
          <a:p>
            <a:r>
              <a:rPr lang="pt-PT" sz="1800" dirty="0" smtClean="0">
                <a:latin typeface="Bookman Old Style" pitchFamily="18" charset="0"/>
              </a:rPr>
              <a:t>         Joana Teófilo</a:t>
            </a:r>
          </a:p>
          <a:p>
            <a:r>
              <a:rPr lang="pt-PT" sz="1800" dirty="0" smtClean="0">
                <a:latin typeface="Bookman Old Style" pitchFamily="18" charset="0"/>
              </a:rPr>
              <a:t>         Luana Azevedo</a:t>
            </a:r>
          </a:p>
          <a:p>
            <a:r>
              <a:rPr lang="pt-PT" sz="1800" dirty="0" smtClean="0">
                <a:latin typeface="Bookman Old Style" pitchFamily="18" charset="0"/>
              </a:rPr>
              <a:t>          Nádia Mesquita</a:t>
            </a:r>
          </a:p>
          <a:p>
            <a:r>
              <a:rPr lang="pt-PT" sz="1800" dirty="0" err="1" smtClean="0">
                <a:latin typeface="Bookman Old Style" pitchFamily="18" charset="0"/>
              </a:rPr>
              <a:t>Teacher</a:t>
            </a:r>
            <a:r>
              <a:rPr lang="pt-PT" sz="1800" dirty="0" smtClean="0">
                <a:latin typeface="Bookman Old Style" pitchFamily="18" charset="0"/>
              </a:rPr>
              <a:t>: João Teodósio</a:t>
            </a:r>
            <a:endParaRPr lang="pt-PT" sz="1800" dirty="0">
              <a:latin typeface="Bookman Old Style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Erasmus+ </a:t>
            </a:r>
            <a:r>
              <a:rPr lang="pt-PT" dirty="0" err="1" smtClean="0"/>
              <a:t>Programme</a:t>
            </a:r>
            <a:endParaRPr lang="pt-PT" dirty="0"/>
          </a:p>
        </p:txBody>
      </p:sp>
      <p:pic>
        <p:nvPicPr>
          <p:cNvPr id="4" name="Imagem 3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32656"/>
            <a:ext cx="3059832" cy="874015"/>
          </a:xfrm>
          <a:prstGeom prst="rect">
            <a:avLst/>
          </a:prstGeom>
        </p:spPr>
      </p:pic>
      <p:pic>
        <p:nvPicPr>
          <p:cNvPr id="5" name="Imagem 4" descr="AEF.png"/>
          <p:cNvPicPr>
            <a:picLocks noChangeAspect="1"/>
          </p:cNvPicPr>
          <p:nvPr/>
        </p:nvPicPr>
        <p:blipFill>
          <a:blip r:embed="rId3" cstate="print"/>
          <a:srcRect l="53938" t="-712"/>
          <a:stretch>
            <a:fillRect/>
          </a:stretch>
        </p:blipFill>
        <p:spPr>
          <a:xfrm>
            <a:off x="323528" y="188640"/>
            <a:ext cx="1136181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latin typeface="Bookman Old Style" pitchFamily="18" charset="0"/>
              </a:rPr>
              <a:t>Why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did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we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chose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him</a:t>
            </a:r>
            <a:r>
              <a:rPr lang="pt-PT" dirty="0" smtClean="0">
                <a:latin typeface="Bookman Old Style" pitchFamily="18" charset="0"/>
              </a:rPr>
              <a:t>?</a:t>
            </a:r>
            <a:endParaRPr lang="pt-PT" dirty="0">
              <a:latin typeface="Bookman Old Style" pitchFamily="18" charset="0"/>
            </a:endParaRPr>
          </a:p>
        </p:txBody>
      </p:sp>
      <p:pic>
        <p:nvPicPr>
          <p:cNvPr id="4" name="Marcador de Posição de Conteúdo 3" descr="shaw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3125801" cy="3177044"/>
          </a:xfrm>
        </p:spPr>
      </p:pic>
      <p:pic>
        <p:nvPicPr>
          <p:cNvPr id="5" name="Imagem 4" descr="shawn mendes.jpg"/>
          <p:cNvPicPr>
            <a:picLocks noChangeAspect="1"/>
          </p:cNvPicPr>
          <p:nvPr/>
        </p:nvPicPr>
        <p:blipFill>
          <a:blip r:embed="rId3" cstate="print"/>
          <a:srcRect t="23520" r="1721" b="16001"/>
          <a:stretch>
            <a:fillRect/>
          </a:stretch>
        </p:blipFill>
        <p:spPr>
          <a:xfrm>
            <a:off x="3491880" y="4725144"/>
            <a:ext cx="2808312" cy="1728192"/>
          </a:xfrm>
          <a:prstGeom prst="rect">
            <a:avLst/>
          </a:prstGeom>
        </p:spPr>
      </p:pic>
      <p:pic>
        <p:nvPicPr>
          <p:cNvPr id="6" name="Imagem 5" descr="sm.jpg"/>
          <p:cNvPicPr>
            <a:picLocks noChangeAspect="1"/>
          </p:cNvPicPr>
          <p:nvPr/>
        </p:nvPicPr>
        <p:blipFill>
          <a:blip r:embed="rId4" cstate="print"/>
          <a:srcRect l="21739" t="2164"/>
          <a:stretch>
            <a:fillRect/>
          </a:stretch>
        </p:blipFill>
        <p:spPr>
          <a:xfrm>
            <a:off x="5940152" y="1844824"/>
            <a:ext cx="2592288" cy="325514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1600" y="51571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has</a:t>
            </a:r>
            <a:r>
              <a:rPr lang="pt-PT" dirty="0" smtClean="0"/>
              <a:t> portuguese </a:t>
            </a:r>
            <a:r>
              <a:rPr lang="pt-PT" dirty="0" err="1" smtClean="0"/>
              <a:t>filiation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39952" y="40050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great</a:t>
            </a:r>
            <a:r>
              <a:rPr lang="pt-PT" dirty="0" smtClean="0"/>
              <a:t> </a:t>
            </a:r>
            <a:r>
              <a:rPr lang="pt-PT" dirty="0" err="1" smtClean="0"/>
              <a:t>singer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88224" y="53012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And</a:t>
            </a:r>
            <a:r>
              <a:rPr lang="pt-PT" dirty="0" smtClean="0"/>
              <a:t> for </a:t>
            </a:r>
            <a:r>
              <a:rPr lang="pt-PT" dirty="0" err="1" smtClean="0"/>
              <a:t>obvious</a:t>
            </a:r>
            <a:r>
              <a:rPr lang="pt-PT" dirty="0" smtClean="0"/>
              <a:t> </a:t>
            </a:r>
            <a:r>
              <a:rPr lang="pt-PT" dirty="0" err="1" smtClean="0"/>
              <a:t>reasons</a:t>
            </a:r>
            <a:endParaRPr lang="pt-P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Technnical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file</a:t>
            </a:r>
            <a:endParaRPr lang="pt-PT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err="1" smtClean="0">
                <a:latin typeface="Bookman Old Style" pitchFamily="18" charset="0"/>
              </a:rPr>
              <a:t>Shawn</a:t>
            </a:r>
            <a:r>
              <a:rPr lang="pt-PT" dirty="0" smtClean="0">
                <a:latin typeface="Bookman Old Style" pitchFamily="18" charset="0"/>
              </a:rPr>
              <a:t> Peter Raúl Mendes</a:t>
            </a:r>
          </a:p>
          <a:p>
            <a:r>
              <a:rPr lang="pt-PT" dirty="0" smtClean="0">
                <a:latin typeface="Bookman Old Style" pitchFamily="18" charset="0"/>
              </a:rPr>
              <a:t>8 /</a:t>
            </a:r>
            <a:r>
              <a:rPr lang="pt-PT" dirty="0" err="1" smtClean="0">
                <a:latin typeface="Bookman Old Style" pitchFamily="18" charset="0"/>
              </a:rPr>
              <a:t>august</a:t>
            </a:r>
            <a:r>
              <a:rPr lang="pt-PT" dirty="0" smtClean="0">
                <a:latin typeface="Bookman Old Style" pitchFamily="18" charset="0"/>
              </a:rPr>
              <a:t>/1998 (17 </a:t>
            </a:r>
            <a:r>
              <a:rPr lang="pt-PT" dirty="0" err="1" smtClean="0">
                <a:latin typeface="Bookman Old Style" pitchFamily="18" charset="0"/>
              </a:rPr>
              <a:t>years</a:t>
            </a:r>
            <a:r>
              <a:rPr lang="pt-PT" dirty="0" smtClean="0">
                <a:latin typeface="Bookman Old Style" pitchFamily="18" charset="0"/>
              </a:rPr>
              <a:t>)</a:t>
            </a:r>
          </a:p>
          <a:p>
            <a:r>
              <a:rPr lang="en-US" dirty="0" smtClean="0">
                <a:latin typeface="Bookman Old Style" pitchFamily="18" charset="0"/>
              </a:rPr>
              <a:t>Canadian</a:t>
            </a:r>
          </a:p>
          <a:p>
            <a:r>
              <a:rPr lang="pt-PT" dirty="0" err="1" smtClean="0">
                <a:latin typeface="Bookman Old Style" pitchFamily="18" charset="0"/>
              </a:rPr>
              <a:t>English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mother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and</a:t>
            </a:r>
            <a:r>
              <a:rPr lang="pt-PT" dirty="0" smtClean="0">
                <a:latin typeface="Bookman Old Style" pitchFamily="18" charset="0"/>
              </a:rPr>
              <a:t> portuguese </a:t>
            </a:r>
            <a:r>
              <a:rPr lang="pt-PT" dirty="0" err="1" smtClean="0">
                <a:latin typeface="Bookman Old Style" pitchFamily="18" charset="0"/>
              </a:rPr>
              <a:t>father</a:t>
            </a:r>
            <a:endParaRPr lang="pt-PT" dirty="0" smtClean="0">
              <a:latin typeface="Bookman Old Style" pitchFamily="18" charset="0"/>
            </a:endParaRPr>
          </a:p>
          <a:p>
            <a:pPr>
              <a:buNone/>
            </a:pPr>
            <a:endParaRPr lang="pt-PT" dirty="0">
              <a:latin typeface="Bookman Old Style" pitchFamily="18" charset="0"/>
            </a:endParaRPr>
          </a:p>
        </p:txBody>
      </p:sp>
      <p:pic>
        <p:nvPicPr>
          <p:cNvPr id="4" name="Imagem 3" descr="transfer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20688"/>
            <a:ext cx="2160240" cy="2160240"/>
          </a:xfrm>
          <a:prstGeom prst="rect">
            <a:avLst/>
          </a:prstGeom>
        </p:spPr>
      </p:pic>
      <p:pic>
        <p:nvPicPr>
          <p:cNvPr id="5" name="Imagem 4" descr="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429000"/>
            <a:ext cx="2765103" cy="3186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latin typeface="Bookman Old Style" pitchFamily="18" charset="0"/>
              </a:rPr>
              <a:t>Early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carrer</a:t>
            </a:r>
            <a:endParaRPr lang="pt-PT" dirty="0">
              <a:latin typeface="Bookman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err="1" smtClean="0">
                <a:latin typeface="Bookman Old Style" pitchFamily="18" charset="0"/>
              </a:rPr>
              <a:t>He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was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found</a:t>
            </a:r>
            <a:r>
              <a:rPr lang="pt-PT" dirty="0" smtClean="0">
                <a:latin typeface="Bookman Old Style" pitchFamily="18" charset="0"/>
              </a:rPr>
              <a:t> in </a:t>
            </a:r>
            <a:r>
              <a:rPr lang="pt-PT" dirty="0" err="1" smtClean="0">
                <a:latin typeface="Bookman Old Style" pitchFamily="18" charset="0"/>
              </a:rPr>
              <a:t>the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app</a:t>
            </a:r>
            <a:r>
              <a:rPr lang="pt-PT" dirty="0" smtClean="0">
                <a:latin typeface="Bookman Old Style" pitchFamily="18" charset="0"/>
              </a:rPr>
              <a:t> “</a:t>
            </a:r>
            <a:r>
              <a:rPr lang="pt-PT" dirty="0" err="1" smtClean="0">
                <a:latin typeface="Bookman Old Style" pitchFamily="18" charset="0"/>
              </a:rPr>
              <a:t>Vine</a:t>
            </a:r>
            <a:r>
              <a:rPr lang="pt-PT" dirty="0" smtClean="0">
                <a:latin typeface="Bookman Old Style" pitchFamily="18" charset="0"/>
              </a:rPr>
              <a:t>”</a:t>
            </a:r>
          </a:p>
          <a:p>
            <a:r>
              <a:rPr lang="pt-PT" dirty="0" err="1" smtClean="0">
                <a:latin typeface="Bookman Old Style" pitchFamily="18" charset="0"/>
              </a:rPr>
              <a:t>January</a:t>
            </a:r>
            <a:r>
              <a:rPr lang="pt-PT" dirty="0" smtClean="0">
                <a:latin typeface="Bookman Old Style" pitchFamily="18" charset="0"/>
              </a:rPr>
              <a:t> 2014 - Andrew </a:t>
            </a:r>
            <a:r>
              <a:rPr lang="pt-PT" dirty="0" err="1" smtClean="0">
                <a:latin typeface="Bookman Old Style" pitchFamily="18" charset="0"/>
              </a:rPr>
              <a:t>Gertler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found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him</a:t>
            </a:r>
            <a:endParaRPr lang="pt-PT" dirty="0" smtClean="0">
              <a:latin typeface="Bookman Old Style" pitchFamily="18" charset="0"/>
            </a:endParaRPr>
          </a:p>
          <a:p>
            <a:r>
              <a:rPr lang="pt-PT" dirty="0" smtClean="0">
                <a:latin typeface="Bookman Old Style" pitchFamily="18" charset="0"/>
              </a:rPr>
              <a:t>Tour </a:t>
            </a:r>
            <a:r>
              <a:rPr lang="pt-PT" dirty="0" err="1" smtClean="0">
                <a:latin typeface="Bookman Old Style" pitchFamily="18" charset="0"/>
              </a:rPr>
              <a:t>MagCon</a:t>
            </a:r>
            <a:r>
              <a:rPr lang="pt-PT" dirty="0" smtClean="0">
                <a:latin typeface="Bookman Old Style" pitchFamily="18" charset="0"/>
              </a:rPr>
              <a:t> (</a:t>
            </a:r>
            <a:r>
              <a:rPr lang="pt-PT" dirty="0" err="1" smtClean="0">
                <a:latin typeface="Bookman Old Style" pitchFamily="18" charset="0"/>
              </a:rPr>
              <a:t>before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he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sign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the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contract</a:t>
            </a:r>
            <a:r>
              <a:rPr lang="pt-PT" dirty="0" smtClean="0">
                <a:latin typeface="Bookman Old Style" pitchFamily="18" charset="0"/>
              </a:rPr>
              <a:t>)</a:t>
            </a:r>
          </a:p>
          <a:p>
            <a:r>
              <a:rPr lang="pt-PT" dirty="0" err="1" smtClean="0">
                <a:latin typeface="Bookman Old Style" pitchFamily="18" charset="0"/>
              </a:rPr>
              <a:t>June</a:t>
            </a:r>
            <a:r>
              <a:rPr lang="pt-PT" dirty="0" smtClean="0">
                <a:latin typeface="Bookman Old Style" pitchFamily="18" charset="0"/>
              </a:rPr>
              <a:t> 2014 – </a:t>
            </a:r>
            <a:r>
              <a:rPr lang="pt-PT" dirty="0" err="1" smtClean="0">
                <a:latin typeface="Bookman Old Style" pitchFamily="18" charset="0"/>
              </a:rPr>
              <a:t>Life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of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The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Party</a:t>
            </a:r>
            <a:endParaRPr lang="pt-PT" dirty="0" smtClean="0">
              <a:latin typeface="Bookman Old Style" pitchFamily="18" charset="0"/>
            </a:endParaRPr>
          </a:p>
          <a:p>
            <a:r>
              <a:rPr lang="pt-PT" dirty="0" err="1" smtClean="0">
                <a:latin typeface="Bookman Old Style" pitchFamily="18" charset="0"/>
              </a:rPr>
              <a:t>Openings</a:t>
            </a:r>
            <a:r>
              <a:rPr lang="pt-PT" dirty="0" smtClean="0">
                <a:latin typeface="Bookman Old Style" pitchFamily="18" charset="0"/>
              </a:rPr>
              <a:t> in “Live </a:t>
            </a:r>
            <a:r>
              <a:rPr lang="pt-PT" dirty="0" err="1" smtClean="0">
                <a:latin typeface="Bookman Old Style" pitchFamily="18" charset="0"/>
              </a:rPr>
              <a:t>on</a:t>
            </a:r>
            <a:r>
              <a:rPr lang="pt-PT" dirty="0" smtClean="0">
                <a:latin typeface="Bookman Old Style" pitchFamily="18" charset="0"/>
              </a:rPr>
              <a:t> Tour” </a:t>
            </a:r>
            <a:r>
              <a:rPr lang="pt-PT" dirty="0" err="1" smtClean="0">
                <a:latin typeface="Bookman Old Style" pitchFamily="18" charset="0"/>
              </a:rPr>
              <a:t>of</a:t>
            </a:r>
            <a:r>
              <a:rPr lang="pt-PT" dirty="0" smtClean="0">
                <a:latin typeface="Bookman Old Style" pitchFamily="18" charset="0"/>
              </a:rPr>
              <a:t> Austin </a:t>
            </a:r>
            <a:r>
              <a:rPr lang="pt-PT" dirty="0" err="1" smtClean="0">
                <a:latin typeface="Bookman Old Style" pitchFamily="18" charset="0"/>
              </a:rPr>
              <a:t>Mahone</a:t>
            </a:r>
            <a:r>
              <a:rPr lang="pt-PT" dirty="0" smtClean="0">
                <a:latin typeface="Bookman Old Style" pitchFamily="18" charset="0"/>
              </a:rPr>
              <a:t> (</a:t>
            </a:r>
            <a:r>
              <a:rPr lang="pt-PT" dirty="0" err="1" smtClean="0">
                <a:latin typeface="Bookman Old Style" pitchFamily="18" charset="0"/>
              </a:rPr>
              <a:t>july</a:t>
            </a:r>
            <a:r>
              <a:rPr lang="pt-PT" dirty="0" smtClean="0">
                <a:latin typeface="Bookman Old Style" pitchFamily="18" charset="0"/>
              </a:rPr>
              <a:t>- </a:t>
            </a:r>
            <a:r>
              <a:rPr lang="pt-PT" dirty="0" err="1" smtClean="0">
                <a:latin typeface="Bookman Old Style" pitchFamily="18" charset="0"/>
              </a:rPr>
              <a:t>september</a:t>
            </a:r>
            <a:r>
              <a:rPr lang="pt-PT" dirty="0" smtClean="0">
                <a:latin typeface="Bookman Old Style" pitchFamily="18" charset="0"/>
              </a:rPr>
              <a:t> 2014)</a:t>
            </a:r>
          </a:p>
          <a:p>
            <a:endParaRPr lang="pt-PT" dirty="0">
              <a:latin typeface="Bookman Old Style" pitchFamily="18" charset="0"/>
            </a:endParaRPr>
          </a:p>
        </p:txBody>
      </p:sp>
      <p:pic>
        <p:nvPicPr>
          <p:cNvPr id="8" name="Imagem 7" descr="v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60648"/>
            <a:ext cx="1552575" cy="1552575"/>
          </a:xfrm>
          <a:prstGeom prst="rect">
            <a:avLst/>
          </a:prstGeom>
        </p:spPr>
      </p:pic>
      <p:pic>
        <p:nvPicPr>
          <p:cNvPr id="9" name="Imagem 8" descr="life of party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93096"/>
            <a:ext cx="2107952" cy="2107952"/>
          </a:xfrm>
          <a:prstGeom prst="rect">
            <a:avLst/>
          </a:prstGeom>
        </p:spPr>
      </p:pic>
      <p:pic>
        <p:nvPicPr>
          <p:cNvPr id="10" name="Imagem 9" descr="mag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21088"/>
            <a:ext cx="3120346" cy="2340260"/>
          </a:xfrm>
          <a:prstGeom prst="rect">
            <a:avLst/>
          </a:prstGeom>
        </p:spPr>
      </p:pic>
      <p:pic>
        <p:nvPicPr>
          <p:cNvPr id="11" name="Imagem 10" descr="shawn mendes austin mahone.png"/>
          <p:cNvPicPr>
            <a:picLocks noChangeAspect="1"/>
          </p:cNvPicPr>
          <p:nvPr/>
        </p:nvPicPr>
        <p:blipFill>
          <a:blip r:embed="rId5" cstate="print"/>
          <a:srcRect l="43580" t="6794"/>
          <a:stretch>
            <a:fillRect/>
          </a:stretch>
        </p:blipFill>
        <p:spPr>
          <a:xfrm>
            <a:off x="7308304" y="3789040"/>
            <a:ext cx="1332656" cy="14596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latin typeface="Bookman Old Style" pitchFamily="18" charset="0"/>
              </a:rPr>
              <a:t>Albums</a:t>
            </a:r>
            <a:endParaRPr lang="pt-PT" dirty="0">
              <a:latin typeface="Bookman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err="1" smtClean="0">
                <a:latin typeface="Bookman Old Style" pitchFamily="18" charset="0"/>
              </a:rPr>
              <a:t>July</a:t>
            </a:r>
            <a:r>
              <a:rPr lang="pt-PT" dirty="0" smtClean="0">
                <a:latin typeface="Bookman Old Style" pitchFamily="18" charset="0"/>
              </a:rPr>
              <a:t> 2014 – </a:t>
            </a:r>
            <a:r>
              <a:rPr lang="pt-PT" b="1" i="1" dirty="0" err="1" smtClean="0">
                <a:latin typeface="Bookman Old Style" pitchFamily="18" charset="0"/>
              </a:rPr>
              <a:t>The</a:t>
            </a:r>
            <a:r>
              <a:rPr lang="pt-PT" b="1" i="1" dirty="0" smtClean="0">
                <a:latin typeface="Bookman Old Style" pitchFamily="18" charset="0"/>
              </a:rPr>
              <a:t> </a:t>
            </a:r>
            <a:r>
              <a:rPr lang="pt-PT" b="1" i="1" dirty="0" err="1" smtClean="0">
                <a:latin typeface="Bookman Old Style" pitchFamily="18" charset="0"/>
              </a:rPr>
              <a:t>Shawn</a:t>
            </a:r>
            <a:r>
              <a:rPr lang="pt-PT" b="1" i="1" dirty="0" smtClean="0">
                <a:latin typeface="Bookman Old Style" pitchFamily="18" charset="0"/>
              </a:rPr>
              <a:t> Mendes </a:t>
            </a:r>
            <a:r>
              <a:rPr lang="pt-PT" b="1" i="1" dirty="0" err="1" smtClean="0">
                <a:latin typeface="Bookman Old Style" pitchFamily="18" charset="0"/>
              </a:rPr>
              <a:t>Extended</a:t>
            </a:r>
            <a:r>
              <a:rPr lang="pt-PT" b="1" i="1" dirty="0" smtClean="0">
                <a:latin typeface="Bookman Old Style" pitchFamily="18" charset="0"/>
              </a:rPr>
              <a:t> </a:t>
            </a:r>
            <a:r>
              <a:rPr lang="pt-PT" b="1" i="1" dirty="0" err="1" smtClean="0">
                <a:latin typeface="Bookman Old Style" pitchFamily="18" charset="0"/>
              </a:rPr>
              <a:t>Plays</a:t>
            </a:r>
            <a:endParaRPr lang="pt-PT" b="1" i="1" dirty="0" smtClean="0">
              <a:latin typeface="Bookman Old Style" pitchFamily="18" charset="0"/>
            </a:endParaRPr>
          </a:p>
          <a:p>
            <a:pPr lvl="5">
              <a:buFont typeface="Wingdings" pitchFamily="2" charset="2"/>
              <a:buChar char="Ø"/>
            </a:pPr>
            <a:r>
              <a:rPr lang="pt-PT" dirty="0" err="1" smtClean="0">
                <a:latin typeface="Bookman Old Style" pitchFamily="18" charset="0"/>
              </a:rPr>
              <a:t>Recorder</a:t>
            </a:r>
            <a:r>
              <a:rPr lang="pt-PT" dirty="0" smtClean="0">
                <a:latin typeface="Bookman Old Style" pitchFamily="18" charset="0"/>
              </a:rPr>
              <a:t>: Island Records</a:t>
            </a:r>
            <a:r>
              <a:rPr lang="pt-PT" b="1" i="1" dirty="0" smtClean="0">
                <a:latin typeface="Bookman Old Style" pitchFamily="18" charset="0"/>
              </a:rPr>
              <a:t>    </a:t>
            </a:r>
          </a:p>
          <a:p>
            <a:pPr lvl="5">
              <a:buFont typeface="Wingdings" pitchFamily="2" charset="2"/>
              <a:buChar char="Ø"/>
            </a:pPr>
            <a:r>
              <a:rPr lang="pt-PT" dirty="0" smtClean="0">
                <a:latin typeface="Bookman Old Style" pitchFamily="18" charset="0"/>
              </a:rPr>
              <a:t>5th </a:t>
            </a:r>
            <a:r>
              <a:rPr lang="pt-PT" dirty="0" err="1" smtClean="0">
                <a:latin typeface="Bookman Old Style" pitchFamily="18" charset="0"/>
              </a:rPr>
              <a:t>position</a:t>
            </a:r>
            <a:r>
              <a:rPr lang="pt-PT" dirty="0" smtClean="0">
                <a:latin typeface="Bookman Old Style" pitchFamily="18" charset="0"/>
              </a:rPr>
              <a:t> in </a:t>
            </a:r>
            <a:r>
              <a:rPr lang="pt-PT" dirty="0" err="1" smtClean="0">
                <a:latin typeface="Bookman Old Style" pitchFamily="18" charset="0"/>
              </a:rPr>
              <a:t>the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Billboard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chart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of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the</a:t>
            </a:r>
            <a:r>
              <a:rPr lang="pt-PT" dirty="0" smtClean="0">
                <a:latin typeface="Bookman Old Style" pitchFamily="18" charset="0"/>
              </a:rPr>
              <a:t> USA </a:t>
            </a:r>
            <a:r>
              <a:rPr lang="pt-PT" dirty="0" err="1" smtClean="0">
                <a:latin typeface="Bookman Old Style" pitchFamily="18" charset="0"/>
              </a:rPr>
              <a:t>and</a:t>
            </a:r>
            <a:r>
              <a:rPr lang="pt-PT" dirty="0" smtClean="0">
                <a:latin typeface="Bookman Old Style" pitchFamily="18" charset="0"/>
              </a:rPr>
              <a:t> Canada</a:t>
            </a:r>
          </a:p>
          <a:p>
            <a:pPr lvl="5">
              <a:buNone/>
            </a:pPr>
            <a:endParaRPr lang="pt-PT" dirty="0" smtClean="0">
              <a:latin typeface="Bookman Old Style" pitchFamily="18" charset="0"/>
            </a:endParaRPr>
          </a:p>
          <a:p>
            <a:r>
              <a:rPr lang="pt-PT" dirty="0" err="1" smtClean="0">
                <a:latin typeface="Bookman Old Style" pitchFamily="18" charset="0"/>
              </a:rPr>
              <a:t>April</a:t>
            </a:r>
            <a:r>
              <a:rPr lang="pt-PT" dirty="0" smtClean="0">
                <a:latin typeface="Bookman Old Style" pitchFamily="18" charset="0"/>
              </a:rPr>
              <a:t> 2015 – </a:t>
            </a:r>
            <a:r>
              <a:rPr lang="pt-PT" b="1" i="1" dirty="0" err="1" smtClean="0">
                <a:latin typeface="Bookman Old Style" pitchFamily="18" charset="0"/>
              </a:rPr>
              <a:t>Handwritten</a:t>
            </a:r>
            <a:r>
              <a:rPr lang="pt-PT" b="1" i="1" dirty="0" smtClean="0">
                <a:latin typeface="Bookman Old Style" pitchFamily="18" charset="0"/>
              </a:rPr>
              <a:t> </a:t>
            </a:r>
          </a:p>
          <a:p>
            <a:pPr lvl="5">
              <a:buFont typeface="Wingdings" pitchFamily="2" charset="2"/>
              <a:buChar char="Ø"/>
            </a:pPr>
            <a:r>
              <a:rPr lang="pt-PT" dirty="0" err="1" smtClean="0">
                <a:latin typeface="Bookman Old Style" pitchFamily="18" charset="0"/>
              </a:rPr>
              <a:t>Recorder</a:t>
            </a:r>
            <a:r>
              <a:rPr lang="pt-PT" dirty="0" smtClean="0">
                <a:latin typeface="Bookman Old Style" pitchFamily="18" charset="0"/>
              </a:rPr>
              <a:t>: Island Records</a:t>
            </a:r>
            <a:r>
              <a:rPr lang="pt-PT" b="1" i="1" dirty="0" smtClean="0">
                <a:latin typeface="Bookman Old Style" pitchFamily="18" charset="0"/>
              </a:rPr>
              <a:t>    </a:t>
            </a:r>
          </a:p>
          <a:p>
            <a:pPr lvl="5">
              <a:buFont typeface="Wingdings" pitchFamily="2" charset="2"/>
              <a:buChar char="Ø"/>
            </a:pPr>
            <a:r>
              <a:rPr lang="pt-PT" dirty="0" smtClean="0">
                <a:latin typeface="Bookman Old Style" pitchFamily="18" charset="0"/>
              </a:rPr>
              <a:t>1st </a:t>
            </a:r>
            <a:r>
              <a:rPr lang="pt-PT" dirty="0" err="1" smtClean="0">
                <a:latin typeface="Bookman Old Style" pitchFamily="18" charset="0"/>
              </a:rPr>
              <a:t>position</a:t>
            </a:r>
            <a:r>
              <a:rPr lang="pt-PT" dirty="0" smtClean="0">
                <a:latin typeface="Bookman Old Style" pitchFamily="18" charset="0"/>
              </a:rPr>
              <a:t> in Canada  </a:t>
            </a:r>
          </a:p>
          <a:p>
            <a:pPr lvl="8">
              <a:buNone/>
            </a:pPr>
            <a:endParaRPr lang="pt-PT" dirty="0" smtClean="0">
              <a:latin typeface="Bookman Old Style" pitchFamily="18" charset="0"/>
            </a:endParaRPr>
          </a:p>
        </p:txBody>
      </p:sp>
      <p:pic>
        <p:nvPicPr>
          <p:cNvPr id="4" name="Imagem 3" descr="shawn mendes handwrit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77072"/>
            <a:ext cx="1944216" cy="1944216"/>
          </a:xfrm>
          <a:prstGeom prst="rect">
            <a:avLst/>
          </a:prstGeom>
        </p:spPr>
      </p:pic>
      <p:pic>
        <p:nvPicPr>
          <p:cNvPr id="5" name="Imagem 4" descr="sm e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797152"/>
            <a:ext cx="1800200" cy="1800200"/>
          </a:xfrm>
          <a:prstGeom prst="rect">
            <a:avLst/>
          </a:prstGeom>
        </p:spPr>
      </p:pic>
      <p:pic>
        <p:nvPicPr>
          <p:cNvPr id="6" name="Imagem 5" descr="island recor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56992"/>
            <a:ext cx="2111905" cy="2065387"/>
          </a:xfrm>
          <a:prstGeom prst="rect">
            <a:avLst/>
          </a:prstGeom>
        </p:spPr>
      </p:pic>
      <p:pic>
        <p:nvPicPr>
          <p:cNvPr id="7" name="Imagem 6" descr="billboa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32656"/>
            <a:ext cx="3674435" cy="9792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latin typeface="Bookman Old Style" pitchFamily="18" charset="0"/>
              </a:rPr>
              <a:t>Singles/ </a:t>
            </a:r>
            <a:r>
              <a:rPr lang="pt-PT" dirty="0" err="1" smtClean="0">
                <a:latin typeface="Bookman Old Style" pitchFamily="18" charset="0"/>
              </a:rPr>
              <a:t>Musics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with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the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most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success</a:t>
            </a:r>
            <a:endParaRPr lang="pt-PT" dirty="0">
              <a:latin typeface="Bookman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err="1" smtClean="0">
                <a:latin typeface="Bookman Old Style" pitchFamily="18" charset="0"/>
              </a:rPr>
              <a:t>Life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of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The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Party</a:t>
            </a:r>
            <a:endParaRPr lang="pt-PT" dirty="0" smtClean="0">
              <a:latin typeface="Bookman Old Style" pitchFamily="18" charset="0"/>
            </a:endParaRPr>
          </a:p>
          <a:p>
            <a:r>
              <a:rPr lang="pt-PT" dirty="0" err="1" smtClean="0">
                <a:latin typeface="Bookman Old Style" pitchFamily="18" charset="0"/>
              </a:rPr>
              <a:t>Something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Big</a:t>
            </a:r>
            <a:endParaRPr lang="pt-PT" dirty="0" smtClean="0">
              <a:latin typeface="Bookman Old Style" pitchFamily="18" charset="0"/>
            </a:endParaRPr>
          </a:p>
          <a:p>
            <a:r>
              <a:rPr lang="pt-PT" dirty="0" err="1" smtClean="0">
                <a:latin typeface="Bookman Old Style" pitchFamily="18" charset="0"/>
              </a:rPr>
              <a:t>Stitches</a:t>
            </a:r>
            <a:endParaRPr lang="pt-PT" dirty="0" smtClean="0">
              <a:latin typeface="Bookman Old Style" pitchFamily="18" charset="0"/>
            </a:endParaRPr>
          </a:p>
          <a:p>
            <a:r>
              <a:rPr lang="pt-PT" dirty="0" smtClean="0">
                <a:latin typeface="Bookman Old Style" pitchFamily="18" charset="0"/>
              </a:rPr>
              <a:t>I </a:t>
            </a:r>
            <a:r>
              <a:rPr lang="pt-PT" dirty="0" err="1" smtClean="0">
                <a:latin typeface="Bookman Old Style" pitchFamily="18" charset="0"/>
              </a:rPr>
              <a:t>Know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What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You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Did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Last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Summer</a:t>
            </a:r>
            <a:endParaRPr lang="pt-PT" dirty="0" smtClean="0">
              <a:latin typeface="Bookman Old Style" pitchFamily="18" charset="0"/>
            </a:endParaRPr>
          </a:p>
          <a:p>
            <a:pPr>
              <a:buNone/>
            </a:pPr>
            <a:endParaRPr lang="pt-PT" dirty="0" smtClean="0"/>
          </a:p>
          <a:p>
            <a:pPr lvl="1"/>
            <a:r>
              <a:rPr lang="pt-PT" dirty="0" smtClean="0">
                <a:latin typeface="Bookman Old Style" pitchFamily="18" charset="0"/>
              </a:rPr>
              <a:t>6 </a:t>
            </a:r>
            <a:r>
              <a:rPr lang="pt-PT" dirty="0" err="1" smtClean="0">
                <a:latin typeface="Bookman Old Style" pitchFamily="18" charset="0"/>
              </a:rPr>
              <a:t>platinum</a:t>
            </a:r>
            <a:endParaRPr lang="pt-PT" dirty="0" smtClean="0">
              <a:latin typeface="Bookman Old Style" pitchFamily="18" charset="0"/>
            </a:endParaRPr>
          </a:p>
          <a:p>
            <a:pPr lvl="1"/>
            <a:r>
              <a:rPr lang="pt-PT" dirty="0" smtClean="0">
                <a:latin typeface="Bookman Old Style" pitchFamily="18" charset="0"/>
              </a:rPr>
              <a:t>2 </a:t>
            </a:r>
            <a:r>
              <a:rPr lang="pt-PT" dirty="0" err="1" smtClean="0">
                <a:latin typeface="Bookman Old Style" pitchFamily="18" charset="0"/>
              </a:rPr>
              <a:t>double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platinum</a:t>
            </a:r>
            <a:endParaRPr lang="pt-PT" dirty="0" smtClean="0">
              <a:latin typeface="Bookman Old Style" pitchFamily="18" charset="0"/>
            </a:endParaRPr>
          </a:p>
          <a:p>
            <a:pPr lvl="1"/>
            <a:r>
              <a:rPr lang="pt-PT" dirty="0" smtClean="0">
                <a:latin typeface="Bookman Old Style" pitchFamily="18" charset="0"/>
              </a:rPr>
              <a:t>2 </a:t>
            </a:r>
            <a:r>
              <a:rPr lang="pt-PT" dirty="0" err="1" smtClean="0">
                <a:latin typeface="Bookman Old Style" pitchFamily="18" charset="0"/>
              </a:rPr>
              <a:t>gold</a:t>
            </a:r>
            <a:endParaRPr lang="pt-PT" dirty="0" smtClean="0"/>
          </a:p>
        </p:txBody>
      </p:sp>
      <p:pic>
        <p:nvPicPr>
          <p:cNvPr id="4" name="Imagem 3" descr="somethig big c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052736"/>
            <a:ext cx="1716782" cy="1716782"/>
          </a:xfrm>
          <a:prstGeom prst="rect">
            <a:avLst/>
          </a:prstGeom>
        </p:spPr>
      </p:pic>
      <p:pic>
        <p:nvPicPr>
          <p:cNvPr id="5" name="Imagem 4" descr="stitches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052736"/>
            <a:ext cx="1734840" cy="1734840"/>
          </a:xfrm>
          <a:prstGeom prst="rect">
            <a:avLst/>
          </a:prstGeom>
        </p:spPr>
      </p:pic>
      <p:pic>
        <p:nvPicPr>
          <p:cNvPr id="6" name="Imagem 5" descr="shawn mendes plat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01008"/>
            <a:ext cx="2975992" cy="2975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latin typeface="Bookman Old Style" pitchFamily="18" charset="0"/>
              </a:rPr>
              <a:t>Awards</a:t>
            </a:r>
            <a:endParaRPr lang="pt-PT" dirty="0">
              <a:latin typeface="Bookman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 err="1" smtClean="0">
                <a:latin typeface="Bookman Old Style" pitchFamily="18" charset="0"/>
              </a:rPr>
              <a:t>Teen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Choice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Awards</a:t>
            </a:r>
            <a:r>
              <a:rPr lang="pt-PT" dirty="0" smtClean="0">
                <a:latin typeface="Bookman Old Style" pitchFamily="18" charset="0"/>
              </a:rPr>
              <a:t>: -</a:t>
            </a:r>
            <a:r>
              <a:rPr lang="pt-PT" dirty="0" err="1" smtClean="0">
                <a:latin typeface="Bookman Old Style" pitchFamily="18" charset="0"/>
              </a:rPr>
              <a:t>Choice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Webstar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Music</a:t>
            </a:r>
            <a:endParaRPr lang="pt-PT" dirty="0" smtClean="0">
              <a:latin typeface="Bookman Old Style" pitchFamily="18" charset="0"/>
            </a:endParaRPr>
          </a:p>
          <a:p>
            <a:r>
              <a:rPr lang="pt-PT" dirty="0" err="1" smtClean="0">
                <a:latin typeface="Bookman Old Style" pitchFamily="18" charset="0"/>
              </a:rPr>
              <a:t>Teen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Video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Awards</a:t>
            </a:r>
            <a:r>
              <a:rPr lang="pt-PT" dirty="0" smtClean="0">
                <a:latin typeface="Bookman Old Style" pitchFamily="18" charset="0"/>
              </a:rPr>
              <a:t>: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Newcommer</a:t>
            </a:r>
            <a:r>
              <a:rPr lang="pt-PT" dirty="0" smtClean="0">
                <a:latin typeface="Bookman Old Style" pitchFamily="18" charset="0"/>
              </a:rPr>
              <a:t> In </a:t>
            </a:r>
            <a:r>
              <a:rPr lang="pt-PT" dirty="0" err="1" smtClean="0">
                <a:latin typeface="Bookman Old Style" pitchFamily="18" charset="0"/>
              </a:rPr>
              <a:t>Video</a:t>
            </a:r>
            <a:r>
              <a:rPr lang="pt-PT" dirty="0" smtClean="0">
                <a:latin typeface="Bookman Old Style" pitchFamily="18" charset="0"/>
              </a:rPr>
              <a:t> (</a:t>
            </a:r>
            <a:r>
              <a:rPr lang="pt-PT" i="1" dirty="0" err="1" smtClean="0">
                <a:latin typeface="Bookman Old Style" pitchFamily="18" charset="0"/>
              </a:rPr>
              <a:t>Something</a:t>
            </a:r>
            <a:r>
              <a:rPr lang="pt-PT" i="1" dirty="0" smtClean="0">
                <a:latin typeface="Bookman Old Style" pitchFamily="18" charset="0"/>
              </a:rPr>
              <a:t> </a:t>
            </a:r>
            <a:r>
              <a:rPr lang="pt-PT" i="1" dirty="0" err="1" smtClean="0">
                <a:latin typeface="Bookman Old Style" pitchFamily="18" charset="0"/>
              </a:rPr>
              <a:t>Big</a:t>
            </a:r>
            <a:r>
              <a:rPr lang="pt-PT" dirty="0" smtClean="0">
                <a:latin typeface="Bookman Old Style" pitchFamily="18" charset="0"/>
              </a:rPr>
              <a:t>)</a:t>
            </a:r>
          </a:p>
          <a:p>
            <a:r>
              <a:rPr lang="pt-PT" dirty="0" smtClean="0">
                <a:latin typeface="Bookman Old Style" pitchFamily="18" charset="0"/>
              </a:rPr>
              <a:t>MTV </a:t>
            </a:r>
            <a:r>
              <a:rPr lang="pt-PT" dirty="0" err="1" smtClean="0">
                <a:latin typeface="Bookman Old Style" pitchFamily="18" charset="0"/>
              </a:rPr>
              <a:t>Europe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Music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Awards</a:t>
            </a:r>
            <a:r>
              <a:rPr lang="pt-PT" dirty="0" smtClean="0">
                <a:latin typeface="Bookman Old Style" pitchFamily="18" charset="0"/>
              </a:rPr>
              <a:t>: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New </a:t>
            </a:r>
            <a:r>
              <a:rPr lang="pt-PT" dirty="0" err="1" smtClean="0">
                <a:latin typeface="Bookman Old Style" pitchFamily="18" charset="0"/>
              </a:rPr>
              <a:t>Artist</a:t>
            </a:r>
            <a:r>
              <a:rPr lang="pt-PT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pt-PT" dirty="0" smtClean="0">
                <a:latin typeface="Bookman Old Style" pitchFamily="18" charset="0"/>
              </a:rPr>
              <a:t>					    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New </a:t>
            </a:r>
            <a:r>
              <a:rPr lang="pt-PT" dirty="0" err="1" smtClean="0">
                <a:latin typeface="Bookman Old Style" pitchFamily="18" charset="0"/>
              </a:rPr>
              <a:t>Act</a:t>
            </a:r>
            <a:endParaRPr lang="pt-PT" dirty="0" smtClean="0">
              <a:latin typeface="Bookman Old Style" pitchFamily="18" charset="0"/>
            </a:endParaRPr>
          </a:p>
          <a:p>
            <a:r>
              <a:rPr lang="pt-PT" dirty="0" err="1" smtClean="0">
                <a:latin typeface="Bookman Old Style" pitchFamily="18" charset="0"/>
              </a:rPr>
              <a:t>Teen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World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Awards</a:t>
            </a:r>
            <a:r>
              <a:rPr lang="pt-PT" dirty="0" smtClean="0">
                <a:latin typeface="Bookman Old Style" pitchFamily="18" charset="0"/>
              </a:rPr>
              <a:t>: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New </a:t>
            </a:r>
            <a:r>
              <a:rPr lang="pt-PT" dirty="0" err="1" smtClean="0">
                <a:latin typeface="Bookman Old Style" pitchFamily="18" charset="0"/>
              </a:rPr>
              <a:t>Artist</a:t>
            </a:r>
            <a:r>
              <a:rPr lang="pt-PT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pt-PT" dirty="0" smtClean="0">
                <a:latin typeface="Bookman Old Style" pitchFamily="18" charset="0"/>
              </a:rPr>
              <a:t>                                  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Crush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Artist</a:t>
            </a:r>
            <a:endParaRPr lang="pt-PT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t-PT" dirty="0" smtClean="0">
                <a:latin typeface="Bookman Old Style" pitchFamily="18" charset="0"/>
              </a:rPr>
              <a:t>                                  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Canadian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Artist</a:t>
            </a:r>
            <a:endParaRPr lang="pt-PT" dirty="0" smtClean="0">
              <a:latin typeface="Bookman Old Style" pitchFamily="18" charset="0"/>
            </a:endParaRPr>
          </a:p>
          <a:p>
            <a:r>
              <a:rPr lang="pt-PT" dirty="0" err="1" smtClean="0">
                <a:latin typeface="Bookman Old Style" pitchFamily="18" charset="0"/>
              </a:rPr>
              <a:t>Teen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Music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Awards</a:t>
            </a:r>
            <a:r>
              <a:rPr lang="pt-PT" dirty="0" smtClean="0">
                <a:latin typeface="Bookman Old Style" pitchFamily="18" charset="0"/>
              </a:rPr>
              <a:t>: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New </a:t>
            </a:r>
            <a:r>
              <a:rPr lang="pt-PT" dirty="0" err="1" smtClean="0">
                <a:latin typeface="Bookman Old Style" pitchFamily="18" charset="0"/>
              </a:rPr>
              <a:t>Artist</a:t>
            </a:r>
            <a:endParaRPr lang="pt-PT" dirty="0" smtClean="0">
              <a:latin typeface="Bookman Old Style" pitchFamily="18" charset="0"/>
            </a:endParaRPr>
          </a:p>
          <a:p>
            <a:r>
              <a:rPr lang="pt-PT" dirty="0" err="1" smtClean="0">
                <a:latin typeface="Bookman Old Style" pitchFamily="18" charset="0"/>
              </a:rPr>
              <a:t>Canadian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Music</a:t>
            </a:r>
            <a:r>
              <a:rPr lang="pt-PT" dirty="0" smtClean="0">
                <a:latin typeface="Bookman Old Style" pitchFamily="18" charset="0"/>
              </a:rPr>
              <a:t> </a:t>
            </a:r>
            <a:r>
              <a:rPr lang="pt-PT" dirty="0" err="1" smtClean="0">
                <a:latin typeface="Bookman Old Style" pitchFamily="18" charset="0"/>
              </a:rPr>
              <a:t>Awards</a:t>
            </a:r>
            <a:r>
              <a:rPr lang="pt-PT" dirty="0" smtClean="0">
                <a:latin typeface="Bookman Old Style" pitchFamily="18" charset="0"/>
              </a:rPr>
              <a:t>: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New </a:t>
            </a:r>
            <a:r>
              <a:rPr lang="pt-PT" dirty="0" err="1" smtClean="0">
                <a:latin typeface="Bookman Old Style" pitchFamily="18" charset="0"/>
              </a:rPr>
              <a:t>Artist</a:t>
            </a:r>
            <a:endParaRPr lang="pt-PT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t-PT" dirty="0" smtClean="0">
                <a:latin typeface="Bookman Old Style" pitchFamily="18" charset="0"/>
              </a:rPr>
              <a:t>                                         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Pop </a:t>
            </a:r>
            <a:r>
              <a:rPr lang="pt-PT" dirty="0" err="1" smtClean="0">
                <a:latin typeface="Bookman Old Style" pitchFamily="18" charset="0"/>
              </a:rPr>
              <a:t>Artist</a:t>
            </a:r>
            <a:endParaRPr lang="pt-PT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t-PT" dirty="0" smtClean="0">
                <a:latin typeface="Bookman Old Style" pitchFamily="18" charset="0"/>
              </a:rPr>
              <a:t>                                         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Pop </a:t>
            </a:r>
            <a:r>
              <a:rPr lang="pt-PT" dirty="0" err="1" smtClean="0">
                <a:latin typeface="Bookman Old Style" pitchFamily="18" charset="0"/>
              </a:rPr>
              <a:t>Album</a:t>
            </a:r>
            <a:r>
              <a:rPr lang="pt-PT" dirty="0" smtClean="0">
                <a:latin typeface="Bookman Old Style" pitchFamily="18" charset="0"/>
              </a:rPr>
              <a:t> (</a:t>
            </a:r>
            <a:r>
              <a:rPr lang="pt-PT" i="1" dirty="0" err="1" smtClean="0">
                <a:latin typeface="Bookman Old Style" pitchFamily="18" charset="0"/>
              </a:rPr>
              <a:t>Handwritter</a:t>
            </a:r>
            <a:r>
              <a:rPr lang="pt-PT" dirty="0" smtClean="0">
                <a:latin typeface="Bookman Old Style" pitchFamily="18" charset="0"/>
              </a:rPr>
              <a:t>)</a:t>
            </a:r>
          </a:p>
          <a:p>
            <a:pPr>
              <a:buNone/>
            </a:pPr>
            <a:r>
              <a:rPr lang="pt-PT" dirty="0" smtClean="0">
                <a:latin typeface="Bookman Old Style" pitchFamily="18" charset="0"/>
              </a:rPr>
              <a:t>                                          -</a:t>
            </a:r>
            <a:r>
              <a:rPr lang="pt-PT" dirty="0" err="1" smtClean="0">
                <a:latin typeface="Bookman Old Style" pitchFamily="18" charset="0"/>
              </a:rPr>
              <a:t>Best</a:t>
            </a:r>
            <a:r>
              <a:rPr lang="pt-PT" dirty="0" smtClean="0">
                <a:latin typeface="Bookman Old Style" pitchFamily="18" charset="0"/>
              </a:rPr>
              <a:t> Pop </a:t>
            </a:r>
            <a:r>
              <a:rPr lang="pt-PT" dirty="0" err="1" smtClean="0">
                <a:latin typeface="Bookman Old Style" pitchFamily="18" charset="0"/>
              </a:rPr>
              <a:t>Song</a:t>
            </a:r>
            <a:r>
              <a:rPr lang="pt-PT" dirty="0" smtClean="0">
                <a:latin typeface="Bookman Old Style" pitchFamily="18" charset="0"/>
              </a:rPr>
              <a:t> (</a:t>
            </a:r>
            <a:r>
              <a:rPr lang="pt-PT" i="1" dirty="0" err="1" smtClean="0">
                <a:latin typeface="Bookman Old Style" pitchFamily="18" charset="0"/>
              </a:rPr>
              <a:t>Stitches</a:t>
            </a:r>
            <a:r>
              <a:rPr lang="pt-PT" dirty="0" smtClean="0">
                <a:latin typeface="Bookman Old Style" pitchFamily="18" charset="0"/>
              </a:rPr>
              <a:t>)</a:t>
            </a:r>
          </a:p>
          <a:p>
            <a:endParaRPr lang="pt-PT" dirty="0"/>
          </a:p>
        </p:txBody>
      </p:sp>
      <p:pic>
        <p:nvPicPr>
          <p:cNvPr id="4" name="Imagem 3" descr="shawn mendes teen choice awards.jpg"/>
          <p:cNvPicPr>
            <a:picLocks noChangeAspect="1"/>
          </p:cNvPicPr>
          <p:nvPr/>
        </p:nvPicPr>
        <p:blipFill>
          <a:blip r:embed="rId2" cstate="print"/>
          <a:srcRect l="14323" t="6894" r="11196"/>
          <a:stretch>
            <a:fillRect/>
          </a:stretch>
        </p:blipFill>
        <p:spPr>
          <a:xfrm>
            <a:off x="7020272" y="2780928"/>
            <a:ext cx="1872208" cy="1944996"/>
          </a:xfrm>
          <a:prstGeom prst="rect">
            <a:avLst/>
          </a:prstGeom>
        </p:spPr>
      </p:pic>
      <p:pic>
        <p:nvPicPr>
          <p:cNvPr id="5" name="Imagem 4" descr="shawn mendes 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725144"/>
            <a:ext cx="1916832" cy="1800200"/>
          </a:xfrm>
          <a:prstGeom prst="rect">
            <a:avLst/>
          </a:prstGeom>
        </p:spPr>
      </p:pic>
      <p:pic>
        <p:nvPicPr>
          <p:cNvPr id="6" name="Imagem 5" descr="canadian music awa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60648"/>
            <a:ext cx="2736304" cy="9577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1880" y="2564904"/>
            <a:ext cx="7772400" cy="1143000"/>
          </a:xfrm>
        </p:spPr>
        <p:txBody>
          <a:bodyPr/>
          <a:lstStyle/>
          <a:p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End</a:t>
            </a:r>
            <a:endParaRPr lang="pt-PT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e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dad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205</Words>
  <Application>Microsoft Office PowerPoint</Application>
  <PresentationFormat>Apresentação no Ecrã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Equidade</vt:lpstr>
      <vt:lpstr>Erasmus+ Programme</vt:lpstr>
      <vt:lpstr>Why did we chose him?</vt:lpstr>
      <vt:lpstr>Technnical file</vt:lpstr>
      <vt:lpstr>Early carrer</vt:lpstr>
      <vt:lpstr>Albums</vt:lpstr>
      <vt:lpstr>Singles/ Musics with the most success</vt:lpstr>
      <vt:lpstr>Awards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Programme</dc:title>
  <dc:creator>Joana Correia Teófilo</dc:creator>
  <cp:lastModifiedBy>JT</cp:lastModifiedBy>
  <cp:revision>10</cp:revision>
  <dcterms:created xsi:type="dcterms:W3CDTF">2016-02-09T18:16:46Z</dcterms:created>
  <dcterms:modified xsi:type="dcterms:W3CDTF">2016-02-13T15:59:13Z</dcterms:modified>
</cp:coreProperties>
</file>