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4" r:id="rId1"/>
  </p:sldMasterIdLst>
  <p:sldIdLst>
    <p:sldId id="256" r:id="rId2"/>
    <p:sldId id="259" r:id="rId3"/>
    <p:sldId id="260" r:id="rId4"/>
    <p:sldId id="261" r:id="rId5"/>
    <p:sldId id="262" r:id="rId6"/>
    <p:sldId id="263" r:id="rId7"/>
    <p:sldId id="264" r:id="rId8"/>
    <p:sldId id="257" r:id="rId9"/>
    <p:sldId id="258" r:id="rId10"/>
    <p:sldId id="265" r:id="rId11"/>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é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8D230F3-CF80-4859-8CE7-A43EE81993B5}" styleName="Estilo Claro 1 - Destaque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9" d="100"/>
          <a:sy n="79" d="100"/>
        </p:scale>
        <p:origin x="19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AD4AE9-35AB-48E2-9A72-F3E4A57E71BB}"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pt-PT"/>
        </a:p>
      </dgm:t>
    </dgm:pt>
    <dgm:pt modelId="{5E16EB20-7197-4591-A8D4-53D5E08A1C39}">
      <dgm:prSet phldrT="[Texto]"/>
      <dgm:spPr/>
      <dgm:t>
        <a:bodyPr/>
        <a:lstStyle/>
        <a:p>
          <a:r>
            <a:rPr lang="pt-PT" dirty="0" err="1" smtClean="0">
              <a:solidFill>
                <a:srgbClr val="FFFF00"/>
              </a:solidFill>
            </a:rPr>
            <a:t>Lack</a:t>
          </a:r>
          <a:r>
            <a:rPr lang="pt-PT" dirty="0" smtClean="0">
              <a:solidFill>
                <a:srgbClr val="FFFF00"/>
              </a:solidFill>
            </a:rPr>
            <a:t> </a:t>
          </a:r>
          <a:r>
            <a:rPr lang="pt-PT" dirty="0" err="1" smtClean="0">
              <a:solidFill>
                <a:srgbClr val="FFFF00"/>
              </a:solidFill>
            </a:rPr>
            <a:t>of</a:t>
          </a:r>
          <a:r>
            <a:rPr lang="pt-PT" dirty="0" smtClean="0">
              <a:solidFill>
                <a:srgbClr val="FFFF00"/>
              </a:solidFill>
            </a:rPr>
            <a:t> </a:t>
          </a:r>
          <a:r>
            <a:rPr lang="pt-PT" dirty="0" err="1" smtClean="0">
              <a:solidFill>
                <a:srgbClr val="FFFF00"/>
              </a:solidFill>
            </a:rPr>
            <a:t>freedom</a:t>
          </a:r>
          <a:endParaRPr lang="pt-PT" dirty="0">
            <a:solidFill>
              <a:srgbClr val="FFFF00"/>
            </a:solidFill>
          </a:endParaRPr>
        </a:p>
      </dgm:t>
    </dgm:pt>
    <dgm:pt modelId="{3FFE13B0-234D-4CCE-B71E-5545E75F4C2D}" type="parTrans" cxnId="{716CECD0-58C9-44AE-8C2F-21E74A929968}">
      <dgm:prSet/>
      <dgm:spPr/>
      <dgm:t>
        <a:bodyPr/>
        <a:lstStyle/>
        <a:p>
          <a:endParaRPr lang="pt-PT"/>
        </a:p>
      </dgm:t>
    </dgm:pt>
    <dgm:pt modelId="{1084C5C6-2ABA-4F9E-8821-E4E876977F82}" type="sibTrans" cxnId="{716CECD0-58C9-44AE-8C2F-21E74A929968}">
      <dgm:prSet/>
      <dgm:spPr/>
      <dgm:t>
        <a:bodyPr/>
        <a:lstStyle/>
        <a:p>
          <a:endParaRPr lang="pt-PT"/>
        </a:p>
      </dgm:t>
    </dgm:pt>
    <dgm:pt modelId="{A4360A0F-9111-4EAF-B394-0BA98589001C}">
      <dgm:prSet phldrT="[Texto]"/>
      <dgm:spPr/>
      <dgm:t>
        <a:bodyPr/>
        <a:lstStyle/>
        <a:p>
          <a:r>
            <a:rPr lang="pt-PT" dirty="0" err="1" smtClean="0">
              <a:solidFill>
                <a:srgbClr val="FFFF00"/>
              </a:solidFill>
            </a:rPr>
            <a:t>Poor</a:t>
          </a:r>
          <a:r>
            <a:rPr lang="pt-PT" dirty="0" smtClean="0">
              <a:solidFill>
                <a:srgbClr val="FFFF00"/>
              </a:solidFill>
            </a:rPr>
            <a:t> </a:t>
          </a:r>
          <a:r>
            <a:rPr lang="pt-PT" dirty="0" err="1" smtClean="0">
              <a:solidFill>
                <a:srgbClr val="FFFF00"/>
              </a:solidFill>
            </a:rPr>
            <a:t>working</a:t>
          </a:r>
          <a:r>
            <a:rPr lang="pt-PT" dirty="0" smtClean="0">
              <a:solidFill>
                <a:srgbClr val="FFFF00"/>
              </a:solidFill>
            </a:rPr>
            <a:t> </a:t>
          </a:r>
          <a:r>
            <a:rPr lang="pt-PT" dirty="0" err="1" smtClean="0">
              <a:solidFill>
                <a:srgbClr val="FFFF00"/>
              </a:solidFill>
            </a:rPr>
            <a:t>conditions</a:t>
          </a:r>
          <a:endParaRPr lang="pt-PT" dirty="0">
            <a:solidFill>
              <a:srgbClr val="FFFF00"/>
            </a:solidFill>
          </a:endParaRPr>
        </a:p>
      </dgm:t>
    </dgm:pt>
    <dgm:pt modelId="{0E0433C3-9F51-465B-ABBF-5E55325DA4C3}" type="parTrans" cxnId="{E0AA8BBD-EC6A-4338-ABBD-90D2522A4EFB}">
      <dgm:prSet/>
      <dgm:spPr/>
      <dgm:t>
        <a:bodyPr/>
        <a:lstStyle/>
        <a:p>
          <a:endParaRPr lang="pt-PT"/>
        </a:p>
      </dgm:t>
    </dgm:pt>
    <dgm:pt modelId="{8AB33F12-ED9D-4AE9-B0E9-A900B04A4943}" type="sibTrans" cxnId="{E0AA8BBD-EC6A-4338-ABBD-90D2522A4EFB}">
      <dgm:prSet/>
      <dgm:spPr/>
      <dgm:t>
        <a:bodyPr/>
        <a:lstStyle/>
        <a:p>
          <a:endParaRPr lang="pt-PT"/>
        </a:p>
      </dgm:t>
    </dgm:pt>
    <dgm:pt modelId="{D7513F0B-C06C-4633-8EDD-59E04145CFDA}">
      <dgm:prSet phldrT="[Texto]"/>
      <dgm:spPr/>
      <dgm:t>
        <a:bodyPr/>
        <a:lstStyle/>
        <a:p>
          <a:r>
            <a:rPr lang="pt-PT" dirty="0" err="1" smtClean="0">
              <a:solidFill>
                <a:srgbClr val="FFFF00"/>
              </a:solidFill>
            </a:rPr>
            <a:t>Discontent</a:t>
          </a:r>
          <a:r>
            <a:rPr lang="pt-PT" dirty="0" smtClean="0">
              <a:solidFill>
                <a:srgbClr val="FFFF00"/>
              </a:solidFill>
            </a:rPr>
            <a:t> </a:t>
          </a:r>
          <a:r>
            <a:rPr lang="pt-PT" dirty="0" err="1" smtClean="0">
              <a:solidFill>
                <a:srgbClr val="FFFF00"/>
              </a:solidFill>
            </a:rPr>
            <a:t>of</a:t>
          </a:r>
          <a:r>
            <a:rPr lang="pt-PT" dirty="0" smtClean="0">
              <a:solidFill>
                <a:srgbClr val="FFFF00"/>
              </a:solidFill>
            </a:rPr>
            <a:t> </a:t>
          </a:r>
          <a:r>
            <a:rPr lang="pt-PT" dirty="0" err="1" smtClean="0">
              <a:solidFill>
                <a:srgbClr val="FFFF00"/>
              </a:solidFill>
            </a:rPr>
            <a:t>the</a:t>
          </a:r>
          <a:r>
            <a:rPr lang="pt-PT" dirty="0" smtClean="0">
              <a:solidFill>
                <a:srgbClr val="FFFF00"/>
              </a:solidFill>
            </a:rPr>
            <a:t> </a:t>
          </a:r>
          <a:r>
            <a:rPr lang="pt-PT" dirty="0" err="1" smtClean="0">
              <a:solidFill>
                <a:srgbClr val="FFFF00"/>
              </a:solidFill>
            </a:rPr>
            <a:t>military</a:t>
          </a:r>
          <a:endParaRPr lang="pt-PT" dirty="0">
            <a:solidFill>
              <a:srgbClr val="FFFF00"/>
            </a:solidFill>
          </a:endParaRPr>
        </a:p>
      </dgm:t>
    </dgm:pt>
    <dgm:pt modelId="{1A8B2DE5-DC34-4A26-B58F-CCD75D1A407D}" type="parTrans" cxnId="{3C06EC22-019A-422D-BBB4-F7E78809DD20}">
      <dgm:prSet/>
      <dgm:spPr/>
      <dgm:t>
        <a:bodyPr/>
        <a:lstStyle/>
        <a:p>
          <a:endParaRPr lang="pt-PT"/>
        </a:p>
      </dgm:t>
    </dgm:pt>
    <dgm:pt modelId="{A4E0F0E7-A417-4A73-A02F-1A215DB686BE}" type="sibTrans" cxnId="{3C06EC22-019A-422D-BBB4-F7E78809DD20}">
      <dgm:prSet/>
      <dgm:spPr/>
      <dgm:t>
        <a:bodyPr/>
        <a:lstStyle/>
        <a:p>
          <a:endParaRPr lang="pt-PT"/>
        </a:p>
      </dgm:t>
    </dgm:pt>
    <dgm:pt modelId="{E6CC0E0B-5DCF-4934-BD0E-9344D6292D06}">
      <dgm:prSet phldrT="[Texto]"/>
      <dgm:spPr/>
      <dgm:t>
        <a:bodyPr/>
        <a:lstStyle/>
        <a:p>
          <a:r>
            <a:rPr lang="en-US" dirty="0" smtClean="0">
              <a:solidFill>
                <a:srgbClr val="FFFF00"/>
              </a:solidFill>
            </a:rPr>
            <a:t>Worsening of poor living conditions</a:t>
          </a:r>
          <a:endParaRPr lang="pt-PT" dirty="0">
            <a:solidFill>
              <a:srgbClr val="FFFF00"/>
            </a:solidFill>
          </a:endParaRPr>
        </a:p>
      </dgm:t>
    </dgm:pt>
    <dgm:pt modelId="{104E251A-1FC2-44F1-B111-AB74FB6B1941}" type="parTrans" cxnId="{6DFD56BD-96B7-488D-AF75-20671704EA41}">
      <dgm:prSet/>
      <dgm:spPr/>
      <dgm:t>
        <a:bodyPr/>
        <a:lstStyle/>
        <a:p>
          <a:endParaRPr lang="pt-PT"/>
        </a:p>
      </dgm:t>
    </dgm:pt>
    <dgm:pt modelId="{9CBE51E6-6998-488C-A5E8-645567639D72}" type="sibTrans" cxnId="{6DFD56BD-96B7-488D-AF75-20671704EA41}">
      <dgm:prSet/>
      <dgm:spPr/>
      <dgm:t>
        <a:bodyPr/>
        <a:lstStyle/>
        <a:p>
          <a:endParaRPr lang="pt-PT"/>
        </a:p>
      </dgm:t>
    </dgm:pt>
    <dgm:pt modelId="{99E4F3C7-DE99-43BC-9BB1-7E438F87E24D}">
      <dgm:prSet phldrT="[Texto]"/>
      <dgm:spPr/>
      <dgm:t>
        <a:bodyPr/>
        <a:lstStyle/>
        <a:p>
          <a:r>
            <a:rPr lang="en-US" dirty="0" smtClean="0">
              <a:solidFill>
                <a:srgbClr val="FFFF00"/>
              </a:solidFill>
            </a:rPr>
            <a:t>International isolation of the country</a:t>
          </a:r>
          <a:endParaRPr lang="pt-PT" dirty="0">
            <a:solidFill>
              <a:srgbClr val="FFFF00"/>
            </a:solidFill>
          </a:endParaRPr>
        </a:p>
      </dgm:t>
    </dgm:pt>
    <dgm:pt modelId="{C7C3D865-7936-43A4-AD9C-A0D9F8C520BA}" type="parTrans" cxnId="{F7BCBC87-7B78-4B7E-8540-4A244D7016EC}">
      <dgm:prSet/>
      <dgm:spPr/>
      <dgm:t>
        <a:bodyPr/>
        <a:lstStyle/>
        <a:p>
          <a:endParaRPr lang="pt-PT"/>
        </a:p>
      </dgm:t>
    </dgm:pt>
    <dgm:pt modelId="{608BB9D1-DE0A-4D11-ADA7-2FB37816B647}" type="sibTrans" cxnId="{F7BCBC87-7B78-4B7E-8540-4A244D7016EC}">
      <dgm:prSet/>
      <dgm:spPr/>
      <dgm:t>
        <a:bodyPr/>
        <a:lstStyle/>
        <a:p>
          <a:endParaRPr lang="pt-PT"/>
        </a:p>
      </dgm:t>
    </dgm:pt>
    <dgm:pt modelId="{10A0F30B-149A-4B26-A995-DB6724A6FFEE}" type="pres">
      <dgm:prSet presAssocID="{31AD4AE9-35AB-48E2-9A72-F3E4A57E71BB}" presName="cycle" presStyleCnt="0">
        <dgm:presLayoutVars>
          <dgm:dir/>
          <dgm:resizeHandles val="exact"/>
        </dgm:presLayoutVars>
      </dgm:prSet>
      <dgm:spPr/>
      <dgm:t>
        <a:bodyPr/>
        <a:lstStyle/>
        <a:p>
          <a:endParaRPr lang="pt-PT"/>
        </a:p>
      </dgm:t>
    </dgm:pt>
    <dgm:pt modelId="{52B3EAA8-52E7-49DE-8CDF-C5E979898DEF}" type="pres">
      <dgm:prSet presAssocID="{5E16EB20-7197-4591-A8D4-53D5E08A1C39}" presName="node" presStyleLbl="node1" presStyleIdx="0" presStyleCnt="5">
        <dgm:presLayoutVars>
          <dgm:bulletEnabled val="1"/>
        </dgm:presLayoutVars>
      </dgm:prSet>
      <dgm:spPr/>
      <dgm:t>
        <a:bodyPr/>
        <a:lstStyle/>
        <a:p>
          <a:endParaRPr lang="pt-PT"/>
        </a:p>
      </dgm:t>
    </dgm:pt>
    <dgm:pt modelId="{3426AEA6-83A4-4105-AE03-2DC9510343C1}" type="pres">
      <dgm:prSet presAssocID="{1084C5C6-2ABA-4F9E-8821-E4E876977F82}" presName="sibTrans" presStyleLbl="sibTrans2D1" presStyleIdx="0" presStyleCnt="5"/>
      <dgm:spPr/>
      <dgm:t>
        <a:bodyPr/>
        <a:lstStyle/>
        <a:p>
          <a:endParaRPr lang="pt-PT"/>
        </a:p>
      </dgm:t>
    </dgm:pt>
    <dgm:pt modelId="{534F923A-3DD5-49F4-A7CC-0BEE597F88A7}" type="pres">
      <dgm:prSet presAssocID="{1084C5C6-2ABA-4F9E-8821-E4E876977F82}" presName="connectorText" presStyleLbl="sibTrans2D1" presStyleIdx="0" presStyleCnt="5"/>
      <dgm:spPr/>
      <dgm:t>
        <a:bodyPr/>
        <a:lstStyle/>
        <a:p>
          <a:endParaRPr lang="pt-PT"/>
        </a:p>
      </dgm:t>
    </dgm:pt>
    <dgm:pt modelId="{5BD4E182-CFCB-4574-BDA7-ADE6AAB57745}" type="pres">
      <dgm:prSet presAssocID="{A4360A0F-9111-4EAF-B394-0BA98589001C}" presName="node" presStyleLbl="node1" presStyleIdx="1" presStyleCnt="5">
        <dgm:presLayoutVars>
          <dgm:bulletEnabled val="1"/>
        </dgm:presLayoutVars>
      </dgm:prSet>
      <dgm:spPr/>
      <dgm:t>
        <a:bodyPr/>
        <a:lstStyle/>
        <a:p>
          <a:endParaRPr lang="pt-PT"/>
        </a:p>
      </dgm:t>
    </dgm:pt>
    <dgm:pt modelId="{54365ACB-9572-4200-BF2A-08795FC5AD6E}" type="pres">
      <dgm:prSet presAssocID="{8AB33F12-ED9D-4AE9-B0E9-A900B04A4943}" presName="sibTrans" presStyleLbl="sibTrans2D1" presStyleIdx="1" presStyleCnt="5"/>
      <dgm:spPr/>
      <dgm:t>
        <a:bodyPr/>
        <a:lstStyle/>
        <a:p>
          <a:endParaRPr lang="pt-PT"/>
        </a:p>
      </dgm:t>
    </dgm:pt>
    <dgm:pt modelId="{C0471298-D204-421F-A3DC-82757323AD1C}" type="pres">
      <dgm:prSet presAssocID="{8AB33F12-ED9D-4AE9-B0E9-A900B04A4943}" presName="connectorText" presStyleLbl="sibTrans2D1" presStyleIdx="1" presStyleCnt="5"/>
      <dgm:spPr/>
      <dgm:t>
        <a:bodyPr/>
        <a:lstStyle/>
        <a:p>
          <a:endParaRPr lang="pt-PT"/>
        </a:p>
      </dgm:t>
    </dgm:pt>
    <dgm:pt modelId="{5484F5C6-1DA6-49B6-A778-A5BAFEAFCB16}" type="pres">
      <dgm:prSet presAssocID="{D7513F0B-C06C-4633-8EDD-59E04145CFDA}" presName="node" presStyleLbl="node1" presStyleIdx="2" presStyleCnt="5">
        <dgm:presLayoutVars>
          <dgm:bulletEnabled val="1"/>
        </dgm:presLayoutVars>
      </dgm:prSet>
      <dgm:spPr/>
      <dgm:t>
        <a:bodyPr/>
        <a:lstStyle/>
        <a:p>
          <a:endParaRPr lang="pt-PT"/>
        </a:p>
      </dgm:t>
    </dgm:pt>
    <dgm:pt modelId="{CD011AB7-E0EF-4DCE-A5EB-CAB43398D4BF}" type="pres">
      <dgm:prSet presAssocID="{A4E0F0E7-A417-4A73-A02F-1A215DB686BE}" presName="sibTrans" presStyleLbl="sibTrans2D1" presStyleIdx="2" presStyleCnt="5"/>
      <dgm:spPr/>
      <dgm:t>
        <a:bodyPr/>
        <a:lstStyle/>
        <a:p>
          <a:endParaRPr lang="pt-PT"/>
        </a:p>
      </dgm:t>
    </dgm:pt>
    <dgm:pt modelId="{55328909-E81D-43F8-AC2F-CF57ACC0F25F}" type="pres">
      <dgm:prSet presAssocID="{A4E0F0E7-A417-4A73-A02F-1A215DB686BE}" presName="connectorText" presStyleLbl="sibTrans2D1" presStyleIdx="2" presStyleCnt="5"/>
      <dgm:spPr/>
      <dgm:t>
        <a:bodyPr/>
        <a:lstStyle/>
        <a:p>
          <a:endParaRPr lang="pt-PT"/>
        </a:p>
      </dgm:t>
    </dgm:pt>
    <dgm:pt modelId="{764B5EAF-8A44-4339-BE9D-E32213EE36A6}" type="pres">
      <dgm:prSet presAssocID="{E6CC0E0B-5DCF-4934-BD0E-9344D6292D06}" presName="node" presStyleLbl="node1" presStyleIdx="3" presStyleCnt="5">
        <dgm:presLayoutVars>
          <dgm:bulletEnabled val="1"/>
        </dgm:presLayoutVars>
      </dgm:prSet>
      <dgm:spPr/>
      <dgm:t>
        <a:bodyPr/>
        <a:lstStyle/>
        <a:p>
          <a:endParaRPr lang="pt-PT"/>
        </a:p>
      </dgm:t>
    </dgm:pt>
    <dgm:pt modelId="{16C2B5C5-A917-4057-8933-CD0F3B3F75BD}" type="pres">
      <dgm:prSet presAssocID="{9CBE51E6-6998-488C-A5E8-645567639D72}" presName="sibTrans" presStyleLbl="sibTrans2D1" presStyleIdx="3" presStyleCnt="5"/>
      <dgm:spPr/>
      <dgm:t>
        <a:bodyPr/>
        <a:lstStyle/>
        <a:p>
          <a:endParaRPr lang="pt-PT"/>
        </a:p>
      </dgm:t>
    </dgm:pt>
    <dgm:pt modelId="{A64EB79A-7A0E-41F4-A0DB-31A2BB8A8E24}" type="pres">
      <dgm:prSet presAssocID="{9CBE51E6-6998-488C-A5E8-645567639D72}" presName="connectorText" presStyleLbl="sibTrans2D1" presStyleIdx="3" presStyleCnt="5"/>
      <dgm:spPr/>
      <dgm:t>
        <a:bodyPr/>
        <a:lstStyle/>
        <a:p>
          <a:endParaRPr lang="pt-PT"/>
        </a:p>
      </dgm:t>
    </dgm:pt>
    <dgm:pt modelId="{36D238F9-2664-48CC-9F0F-1F102B99B336}" type="pres">
      <dgm:prSet presAssocID="{99E4F3C7-DE99-43BC-9BB1-7E438F87E24D}" presName="node" presStyleLbl="node1" presStyleIdx="4" presStyleCnt="5">
        <dgm:presLayoutVars>
          <dgm:bulletEnabled val="1"/>
        </dgm:presLayoutVars>
      </dgm:prSet>
      <dgm:spPr/>
      <dgm:t>
        <a:bodyPr/>
        <a:lstStyle/>
        <a:p>
          <a:endParaRPr lang="pt-PT"/>
        </a:p>
      </dgm:t>
    </dgm:pt>
    <dgm:pt modelId="{CEA03090-25D7-4C08-A55B-3293DF1B1EB9}" type="pres">
      <dgm:prSet presAssocID="{608BB9D1-DE0A-4D11-ADA7-2FB37816B647}" presName="sibTrans" presStyleLbl="sibTrans2D1" presStyleIdx="4" presStyleCnt="5"/>
      <dgm:spPr/>
      <dgm:t>
        <a:bodyPr/>
        <a:lstStyle/>
        <a:p>
          <a:endParaRPr lang="pt-PT"/>
        </a:p>
      </dgm:t>
    </dgm:pt>
    <dgm:pt modelId="{499D3271-EB44-439A-A454-4FAE6A6358D9}" type="pres">
      <dgm:prSet presAssocID="{608BB9D1-DE0A-4D11-ADA7-2FB37816B647}" presName="connectorText" presStyleLbl="sibTrans2D1" presStyleIdx="4" presStyleCnt="5"/>
      <dgm:spPr/>
      <dgm:t>
        <a:bodyPr/>
        <a:lstStyle/>
        <a:p>
          <a:endParaRPr lang="pt-PT"/>
        </a:p>
      </dgm:t>
    </dgm:pt>
  </dgm:ptLst>
  <dgm:cxnLst>
    <dgm:cxn modelId="{A8491C34-D8E8-45A1-A3A0-7A5A45A14D3D}" type="presOf" srcId="{A4E0F0E7-A417-4A73-A02F-1A215DB686BE}" destId="{55328909-E81D-43F8-AC2F-CF57ACC0F25F}" srcOrd="1" destOrd="0" presId="urn:microsoft.com/office/officeart/2005/8/layout/cycle2"/>
    <dgm:cxn modelId="{FA15BC1F-BB15-41B1-9F90-277745EFE1D9}" type="presOf" srcId="{D7513F0B-C06C-4633-8EDD-59E04145CFDA}" destId="{5484F5C6-1DA6-49B6-A778-A5BAFEAFCB16}" srcOrd="0" destOrd="0" presId="urn:microsoft.com/office/officeart/2005/8/layout/cycle2"/>
    <dgm:cxn modelId="{68262C69-C09B-4511-84F1-CCD6C7D52A34}" type="presOf" srcId="{1084C5C6-2ABA-4F9E-8821-E4E876977F82}" destId="{3426AEA6-83A4-4105-AE03-2DC9510343C1}" srcOrd="0" destOrd="0" presId="urn:microsoft.com/office/officeart/2005/8/layout/cycle2"/>
    <dgm:cxn modelId="{6852FBD3-E86C-4021-923B-3089E7D3F1E0}" type="presOf" srcId="{E6CC0E0B-5DCF-4934-BD0E-9344D6292D06}" destId="{764B5EAF-8A44-4339-BE9D-E32213EE36A6}" srcOrd="0" destOrd="0" presId="urn:microsoft.com/office/officeart/2005/8/layout/cycle2"/>
    <dgm:cxn modelId="{16C2DC8F-AD3B-4740-AE35-D3A06A9EAE71}" type="presOf" srcId="{1084C5C6-2ABA-4F9E-8821-E4E876977F82}" destId="{534F923A-3DD5-49F4-A7CC-0BEE597F88A7}" srcOrd="1" destOrd="0" presId="urn:microsoft.com/office/officeart/2005/8/layout/cycle2"/>
    <dgm:cxn modelId="{0771479A-95D2-4BCE-ABC7-6372D9FC325E}" type="presOf" srcId="{608BB9D1-DE0A-4D11-ADA7-2FB37816B647}" destId="{CEA03090-25D7-4C08-A55B-3293DF1B1EB9}" srcOrd="0" destOrd="0" presId="urn:microsoft.com/office/officeart/2005/8/layout/cycle2"/>
    <dgm:cxn modelId="{CB0FE5B6-D31A-46A0-B6E5-21B1D5801EE4}" type="presOf" srcId="{9CBE51E6-6998-488C-A5E8-645567639D72}" destId="{A64EB79A-7A0E-41F4-A0DB-31A2BB8A8E24}" srcOrd="1" destOrd="0" presId="urn:microsoft.com/office/officeart/2005/8/layout/cycle2"/>
    <dgm:cxn modelId="{0FB3413A-04AE-4C6A-8EF3-C044F6B86816}" type="presOf" srcId="{31AD4AE9-35AB-48E2-9A72-F3E4A57E71BB}" destId="{10A0F30B-149A-4B26-A995-DB6724A6FFEE}" srcOrd="0" destOrd="0" presId="urn:microsoft.com/office/officeart/2005/8/layout/cycle2"/>
    <dgm:cxn modelId="{00CDD4A1-2183-457D-9659-1DE052DCF51E}" type="presOf" srcId="{99E4F3C7-DE99-43BC-9BB1-7E438F87E24D}" destId="{36D238F9-2664-48CC-9F0F-1F102B99B336}" srcOrd="0" destOrd="0" presId="urn:microsoft.com/office/officeart/2005/8/layout/cycle2"/>
    <dgm:cxn modelId="{6DFD56BD-96B7-488D-AF75-20671704EA41}" srcId="{31AD4AE9-35AB-48E2-9A72-F3E4A57E71BB}" destId="{E6CC0E0B-5DCF-4934-BD0E-9344D6292D06}" srcOrd="3" destOrd="0" parTransId="{104E251A-1FC2-44F1-B111-AB74FB6B1941}" sibTransId="{9CBE51E6-6998-488C-A5E8-645567639D72}"/>
    <dgm:cxn modelId="{3D66E127-BE56-4CD8-8EDE-0E6A7A4A98D7}" type="presOf" srcId="{A4E0F0E7-A417-4A73-A02F-1A215DB686BE}" destId="{CD011AB7-E0EF-4DCE-A5EB-CAB43398D4BF}" srcOrd="0" destOrd="0" presId="urn:microsoft.com/office/officeart/2005/8/layout/cycle2"/>
    <dgm:cxn modelId="{3C06EC22-019A-422D-BBB4-F7E78809DD20}" srcId="{31AD4AE9-35AB-48E2-9A72-F3E4A57E71BB}" destId="{D7513F0B-C06C-4633-8EDD-59E04145CFDA}" srcOrd="2" destOrd="0" parTransId="{1A8B2DE5-DC34-4A26-B58F-CCD75D1A407D}" sibTransId="{A4E0F0E7-A417-4A73-A02F-1A215DB686BE}"/>
    <dgm:cxn modelId="{DDE5FE4A-9820-4B0A-80BD-E0D8031E9350}" type="presOf" srcId="{8AB33F12-ED9D-4AE9-B0E9-A900B04A4943}" destId="{C0471298-D204-421F-A3DC-82757323AD1C}" srcOrd="1" destOrd="0" presId="urn:microsoft.com/office/officeart/2005/8/layout/cycle2"/>
    <dgm:cxn modelId="{3681C3DD-312B-4DF1-95B4-2F2DE1769412}" type="presOf" srcId="{9CBE51E6-6998-488C-A5E8-645567639D72}" destId="{16C2B5C5-A917-4057-8933-CD0F3B3F75BD}" srcOrd="0" destOrd="0" presId="urn:microsoft.com/office/officeart/2005/8/layout/cycle2"/>
    <dgm:cxn modelId="{7F2D1855-CA25-4EA2-B093-54EBF4F11871}" type="presOf" srcId="{5E16EB20-7197-4591-A8D4-53D5E08A1C39}" destId="{52B3EAA8-52E7-49DE-8CDF-C5E979898DEF}" srcOrd="0" destOrd="0" presId="urn:microsoft.com/office/officeart/2005/8/layout/cycle2"/>
    <dgm:cxn modelId="{F7BCBC87-7B78-4B7E-8540-4A244D7016EC}" srcId="{31AD4AE9-35AB-48E2-9A72-F3E4A57E71BB}" destId="{99E4F3C7-DE99-43BC-9BB1-7E438F87E24D}" srcOrd="4" destOrd="0" parTransId="{C7C3D865-7936-43A4-AD9C-A0D9F8C520BA}" sibTransId="{608BB9D1-DE0A-4D11-ADA7-2FB37816B647}"/>
    <dgm:cxn modelId="{716CECD0-58C9-44AE-8C2F-21E74A929968}" srcId="{31AD4AE9-35AB-48E2-9A72-F3E4A57E71BB}" destId="{5E16EB20-7197-4591-A8D4-53D5E08A1C39}" srcOrd="0" destOrd="0" parTransId="{3FFE13B0-234D-4CCE-B71E-5545E75F4C2D}" sibTransId="{1084C5C6-2ABA-4F9E-8821-E4E876977F82}"/>
    <dgm:cxn modelId="{93C855E7-D713-440C-8A54-8A5B10E16B49}" type="presOf" srcId="{A4360A0F-9111-4EAF-B394-0BA98589001C}" destId="{5BD4E182-CFCB-4574-BDA7-ADE6AAB57745}" srcOrd="0" destOrd="0" presId="urn:microsoft.com/office/officeart/2005/8/layout/cycle2"/>
    <dgm:cxn modelId="{19D4C4C9-EDEF-4347-A2BD-391F2CC5C4C8}" type="presOf" srcId="{8AB33F12-ED9D-4AE9-B0E9-A900B04A4943}" destId="{54365ACB-9572-4200-BF2A-08795FC5AD6E}" srcOrd="0" destOrd="0" presId="urn:microsoft.com/office/officeart/2005/8/layout/cycle2"/>
    <dgm:cxn modelId="{E0AA8BBD-EC6A-4338-ABBD-90D2522A4EFB}" srcId="{31AD4AE9-35AB-48E2-9A72-F3E4A57E71BB}" destId="{A4360A0F-9111-4EAF-B394-0BA98589001C}" srcOrd="1" destOrd="0" parTransId="{0E0433C3-9F51-465B-ABBF-5E55325DA4C3}" sibTransId="{8AB33F12-ED9D-4AE9-B0E9-A900B04A4943}"/>
    <dgm:cxn modelId="{8922D96E-E186-4D50-B07B-6C9B11520A18}" type="presOf" srcId="{608BB9D1-DE0A-4D11-ADA7-2FB37816B647}" destId="{499D3271-EB44-439A-A454-4FAE6A6358D9}" srcOrd="1" destOrd="0" presId="urn:microsoft.com/office/officeart/2005/8/layout/cycle2"/>
    <dgm:cxn modelId="{1E2613D2-8D40-48F2-8EA8-48C3E2615983}" type="presParOf" srcId="{10A0F30B-149A-4B26-A995-DB6724A6FFEE}" destId="{52B3EAA8-52E7-49DE-8CDF-C5E979898DEF}" srcOrd="0" destOrd="0" presId="urn:microsoft.com/office/officeart/2005/8/layout/cycle2"/>
    <dgm:cxn modelId="{7733B1F6-746D-4BF9-9D35-1C395F095476}" type="presParOf" srcId="{10A0F30B-149A-4B26-A995-DB6724A6FFEE}" destId="{3426AEA6-83A4-4105-AE03-2DC9510343C1}" srcOrd="1" destOrd="0" presId="urn:microsoft.com/office/officeart/2005/8/layout/cycle2"/>
    <dgm:cxn modelId="{D72A4C2C-59B5-4BCD-8B07-22E3C730B307}" type="presParOf" srcId="{3426AEA6-83A4-4105-AE03-2DC9510343C1}" destId="{534F923A-3DD5-49F4-A7CC-0BEE597F88A7}" srcOrd="0" destOrd="0" presId="urn:microsoft.com/office/officeart/2005/8/layout/cycle2"/>
    <dgm:cxn modelId="{AEB8BA8E-76E8-4AF5-813C-80B6C4CFB453}" type="presParOf" srcId="{10A0F30B-149A-4B26-A995-DB6724A6FFEE}" destId="{5BD4E182-CFCB-4574-BDA7-ADE6AAB57745}" srcOrd="2" destOrd="0" presId="urn:microsoft.com/office/officeart/2005/8/layout/cycle2"/>
    <dgm:cxn modelId="{5429C385-1136-4501-9C4E-FCA37624A658}" type="presParOf" srcId="{10A0F30B-149A-4B26-A995-DB6724A6FFEE}" destId="{54365ACB-9572-4200-BF2A-08795FC5AD6E}" srcOrd="3" destOrd="0" presId="urn:microsoft.com/office/officeart/2005/8/layout/cycle2"/>
    <dgm:cxn modelId="{352310D2-B227-4D5A-A3BC-65B0F7EF1153}" type="presParOf" srcId="{54365ACB-9572-4200-BF2A-08795FC5AD6E}" destId="{C0471298-D204-421F-A3DC-82757323AD1C}" srcOrd="0" destOrd="0" presId="urn:microsoft.com/office/officeart/2005/8/layout/cycle2"/>
    <dgm:cxn modelId="{D5F085FA-A052-4A63-A81A-54C3D0D80F84}" type="presParOf" srcId="{10A0F30B-149A-4B26-A995-DB6724A6FFEE}" destId="{5484F5C6-1DA6-49B6-A778-A5BAFEAFCB16}" srcOrd="4" destOrd="0" presId="urn:microsoft.com/office/officeart/2005/8/layout/cycle2"/>
    <dgm:cxn modelId="{C97E84D3-14FC-4833-9751-D91C67E95D51}" type="presParOf" srcId="{10A0F30B-149A-4B26-A995-DB6724A6FFEE}" destId="{CD011AB7-E0EF-4DCE-A5EB-CAB43398D4BF}" srcOrd="5" destOrd="0" presId="urn:microsoft.com/office/officeart/2005/8/layout/cycle2"/>
    <dgm:cxn modelId="{7809F857-79BC-4603-97E7-5C2C151BE4EC}" type="presParOf" srcId="{CD011AB7-E0EF-4DCE-A5EB-CAB43398D4BF}" destId="{55328909-E81D-43F8-AC2F-CF57ACC0F25F}" srcOrd="0" destOrd="0" presId="urn:microsoft.com/office/officeart/2005/8/layout/cycle2"/>
    <dgm:cxn modelId="{5D604ED4-D9FB-4A43-979E-FCC47F2C2043}" type="presParOf" srcId="{10A0F30B-149A-4B26-A995-DB6724A6FFEE}" destId="{764B5EAF-8A44-4339-BE9D-E32213EE36A6}" srcOrd="6" destOrd="0" presId="urn:microsoft.com/office/officeart/2005/8/layout/cycle2"/>
    <dgm:cxn modelId="{ACA8C73E-5F21-49DB-8E45-F4840036EDA4}" type="presParOf" srcId="{10A0F30B-149A-4B26-A995-DB6724A6FFEE}" destId="{16C2B5C5-A917-4057-8933-CD0F3B3F75BD}" srcOrd="7" destOrd="0" presId="urn:microsoft.com/office/officeart/2005/8/layout/cycle2"/>
    <dgm:cxn modelId="{8191D43D-A17E-44A5-B24F-59B849560495}" type="presParOf" srcId="{16C2B5C5-A917-4057-8933-CD0F3B3F75BD}" destId="{A64EB79A-7A0E-41F4-A0DB-31A2BB8A8E24}" srcOrd="0" destOrd="0" presId="urn:microsoft.com/office/officeart/2005/8/layout/cycle2"/>
    <dgm:cxn modelId="{CC1246C6-6C11-4F3A-A73A-4AE61374BA5D}" type="presParOf" srcId="{10A0F30B-149A-4B26-A995-DB6724A6FFEE}" destId="{36D238F9-2664-48CC-9F0F-1F102B99B336}" srcOrd="8" destOrd="0" presId="urn:microsoft.com/office/officeart/2005/8/layout/cycle2"/>
    <dgm:cxn modelId="{403F2A63-C4FE-4974-9B0B-A47506162105}" type="presParOf" srcId="{10A0F30B-149A-4B26-A995-DB6724A6FFEE}" destId="{CEA03090-25D7-4C08-A55B-3293DF1B1EB9}" srcOrd="9" destOrd="0" presId="urn:microsoft.com/office/officeart/2005/8/layout/cycle2"/>
    <dgm:cxn modelId="{EDC79D06-A69C-4136-8523-77E22CEC7788}" type="presParOf" srcId="{CEA03090-25D7-4C08-A55B-3293DF1B1EB9}" destId="{499D3271-EB44-439A-A454-4FAE6A6358D9}"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BAADA3-6C35-408A-8332-32A8FE139A00}"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pt-PT"/>
        </a:p>
      </dgm:t>
    </dgm:pt>
    <dgm:pt modelId="{BB131CB3-B016-4F4F-A0D5-88FA6815C99A}">
      <dgm:prSet phldrT="[Texto]"/>
      <dgm:spPr/>
      <dgm:t>
        <a:bodyPr/>
        <a:lstStyle/>
        <a:p>
          <a:r>
            <a:rPr lang="pt-PT" dirty="0" err="1" smtClean="0">
              <a:solidFill>
                <a:srgbClr val="FFFF00"/>
              </a:solidFill>
            </a:rPr>
            <a:t>Release</a:t>
          </a:r>
          <a:r>
            <a:rPr lang="pt-PT" dirty="0" smtClean="0">
              <a:solidFill>
                <a:srgbClr val="FFFF00"/>
              </a:solidFill>
            </a:rPr>
            <a:t> </a:t>
          </a:r>
          <a:r>
            <a:rPr lang="pt-PT" dirty="0" err="1" smtClean="0">
              <a:solidFill>
                <a:srgbClr val="FFFF00"/>
              </a:solidFill>
            </a:rPr>
            <a:t>of</a:t>
          </a:r>
          <a:r>
            <a:rPr lang="pt-PT" dirty="0" smtClean="0">
              <a:solidFill>
                <a:srgbClr val="FFFF00"/>
              </a:solidFill>
            </a:rPr>
            <a:t> </a:t>
          </a:r>
          <a:r>
            <a:rPr lang="pt-PT" dirty="0" err="1" smtClean="0">
              <a:solidFill>
                <a:srgbClr val="FFFF00"/>
              </a:solidFill>
            </a:rPr>
            <a:t>political</a:t>
          </a:r>
          <a:r>
            <a:rPr lang="pt-PT" dirty="0" smtClean="0">
              <a:solidFill>
                <a:srgbClr val="FFFF00"/>
              </a:solidFill>
            </a:rPr>
            <a:t> </a:t>
          </a:r>
          <a:r>
            <a:rPr lang="pt-PT" dirty="0" err="1" smtClean="0">
              <a:solidFill>
                <a:srgbClr val="FFFF00"/>
              </a:solidFill>
            </a:rPr>
            <a:t>prisoners</a:t>
          </a:r>
          <a:endParaRPr lang="pt-PT" dirty="0">
            <a:solidFill>
              <a:srgbClr val="FFFF00"/>
            </a:solidFill>
          </a:endParaRPr>
        </a:p>
      </dgm:t>
    </dgm:pt>
    <dgm:pt modelId="{155B6A3C-720F-4C2F-A073-86F825CC13C8}" type="parTrans" cxnId="{F66949DE-7BF5-463A-9F3F-7F659132F6B9}">
      <dgm:prSet/>
      <dgm:spPr/>
      <dgm:t>
        <a:bodyPr/>
        <a:lstStyle/>
        <a:p>
          <a:endParaRPr lang="pt-PT"/>
        </a:p>
      </dgm:t>
    </dgm:pt>
    <dgm:pt modelId="{8E4A7875-D0B7-4467-9456-417A0A1AFF15}" type="sibTrans" cxnId="{F66949DE-7BF5-463A-9F3F-7F659132F6B9}">
      <dgm:prSet/>
      <dgm:spPr/>
      <dgm:t>
        <a:bodyPr/>
        <a:lstStyle/>
        <a:p>
          <a:endParaRPr lang="pt-PT"/>
        </a:p>
      </dgm:t>
    </dgm:pt>
    <dgm:pt modelId="{9F1BF875-F847-4C4A-ACAF-C5689F75062A}">
      <dgm:prSet phldrT="[Texto]"/>
      <dgm:spPr/>
      <dgm:t>
        <a:bodyPr/>
        <a:lstStyle/>
        <a:p>
          <a:r>
            <a:rPr lang="en-US" dirty="0" smtClean="0">
              <a:solidFill>
                <a:srgbClr val="FFFF00"/>
              </a:solidFill>
            </a:rPr>
            <a:t>The African colonies became independent</a:t>
          </a:r>
          <a:endParaRPr lang="pt-PT" dirty="0">
            <a:solidFill>
              <a:srgbClr val="FFFF00"/>
            </a:solidFill>
          </a:endParaRPr>
        </a:p>
      </dgm:t>
    </dgm:pt>
    <dgm:pt modelId="{8BB688AB-1F9A-4C0B-9EAB-F3E79C70FC58}" type="parTrans" cxnId="{D06C2752-B949-46C9-A537-71B9FA504012}">
      <dgm:prSet/>
      <dgm:spPr/>
      <dgm:t>
        <a:bodyPr/>
        <a:lstStyle/>
        <a:p>
          <a:endParaRPr lang="pt-PT"/>
        </a:p>
      </dgm:t>
    </dgm:pt>
    <dgm:pt modelId="{66627FCF-B5DD-4088-8FAD-A093E2D7DBD6}" type="sibTrans" cxnId="{D06C2752-B949-46C9-A537-71B9FA504012}">
      <dgm:prSet/>
      <dgm:spPr/>
      <dgm:t>
        <a:bodyPr/>
        <a:lstStyle/>
        <a:p>
          <a:endParaRPr lang="pt-PT"/>
        </a:p>
      </dgm:t>
    </dgm:pt>
    <dgm:pt modelId="{34E310BC-4C45-474F-AF31-A5429E738C7D}">
      <dgm:prSet phldrT="[Texto]"/>
      <dgm:spPr/>
      <dgm:t>
        <a:bodyPr/>
        <a:lstStyle/>
        <a:p>
          <a:r>
            <a:rPr lang="en-US" dirty="0" smtClean="0">
              <a:solidFill>
                <a:srgbClr val="FFFF00"/>
              </a:solidFill>
            </a:rPr>
            <a:t>Creation of the 1st Democratic Constitution</a:t>
          </a:r>
          <a:endParaRPr lang="pt-PT" dirty="0">
            <a:solidFill>
              <a:srgbClr val="FFFF00"/>
            </a:solidFill>
          </a:endParaRPr>
        </a:p>
      </dgm:t>
    </dgm:pt>
    <dgm:pt modelId="{A3DBD4D7-EDD2-48D6-A2D9-357A1DDB9B8A}" type="parTrans" cxnId="{0E6D4782-C1DD-4590-BC4F-1C2070521662}">
      <dgm:prSet/>
      <dgm:spPr/>
      <dgm:t>
        <a:bodyPr/>
        <a:lstStyle/>
        <a:p>
          <a:endParaRPr lang="pt-PT"/>
        </a:p>
      </dgm:t>
    </dgm:pt>
    <dgm:pt modelId="{27A991D1-94CF-4D18-9D7B-BB0FC7A2A4DD}" type="sibTrans" cxnId="{0E6D4782-C1DD-4590-BC4F-1C2070521662}">
      <dgm:prSet/>
      <dgm:spPr/>
      <dgm:t>
        <a:bodyPr/>
        <a:lstStyle/>
        <a:p>
          <a:endParaRPr lang="pt-PT"/>
        </a:p>
      </dgm:t>
    </dgm:pt>
    <dgm:pt modelId="{1499FD7A-DF56-40F9-B504-28C386CC52AE}">
      <dgm:prSet/>
      <dgm:spPr/>
      <dgm:t>
        <a:bodyPr/>
        <a:lstStyle/>
        <a:p>
          <a:r>
            <a:rPr lang="en-US" dirty="0" smtClean="0">
              <a:solidFill>
                <a:srgbClr val="FFFF00"/>
              </a:solidFill>
            </a:rPr>
            <a:t>Return of opponents to Portugal</a:t>
          </a:r>
          <a:endParaRPr lang="pt-PT" dirty="0">
            <a:solidFill>
              <a:srgbClr val="FFFF00"/>
            </a:solidFill>
          </a:endParaRPr>
        </a:p>
      </dgm:t>
    </dgm:pt>
    <dgm:pt modelId="{59CA9C28-924C-4E91-BF7C-E3DCD62CB46D}" type="parTrans" cxnId="{8B709F68-563A-4156-97BC-47261E06EBC3}">
      <dgm:prSet/>
      <dgm:spPr/>
      <dgm:t>
        <a:bodyPr/>
        <a:lstStyle/>
        <a:p>
          <a:endParaRPr lang="pt-PT"/>
        </a:p>
      </dgm:t>
    </dgm:pt>
    <dgm:pt modelId="{0090359D-8DE3-48FC-8854-E97A1AF5FA86}" type="sibTrans" cxnId="{8B709F68-563A-4156-97BC-47261E06EBC3}">
      <dgm:prSet/>
      <dgm:spPr/>
      <dgm:t>
        <a:bodyPr/>
        <a:lstStyle/>
        <a:p>
          <a:endParaRPr lang="pt-PT"/>
        </a:p>
      </dgm:t>
    </dgm:pt>
    <dgm:pt modelId="{1C59B406-A0B0-47E8-93C6-4BEEDA3D86DD}">
      <dgm:prSet/>
      <dgm:spPr/>
      <dgm:t>
        <a:bodyPr/>
        <a:lstStyle/>
        <a:p>
          <a:r>
            <a:rPr lang="en-US" dirty="0" smtClean="0">
              <a:solidFill>
                <a:srgbClr val="FFFF00"/>
              </a:solidFill>
            </a:rPr>
            <a:t>Training of the Junta of National Salvation</a:t>
          </a:r>
          <a:endParaRPr lang="pt-PT" dirty="0">
            <a:solidFill>
              <a:srgbClr val="FFFF00"/>
            </a:solidFill>
          </a:endParaRPr>
        </a:p>
      </dgm:t>
    </dgm:pt>
    <dgm:pt modelId="{F9C437AA-1306-4127-8D60-0D87DC4F9398}" type="parTrans" cxnId="{B0641ED5-C683-41D5-85A4-49161E491207}">
      <dgm:prSet/>
      <dgm:spPr/>
      <dgm:t>
        <a:bodyPr/>
        <a:lstStyle/>
        <a:p>
          <a:endParaRPr lang="pt-PT"/>
        </a:p>
      </dgm:t>
    </dgm:pt>
    <dgm:pt modelId="{0340885F-E314-4507-8523-51057912CBB5}" type="sibTrans" cxnId="{B0641ED5-C683-41D5-85A4-49161E491207}">
      <dgm:prSet/>
      <dgm:spPr/>
      <dgm:t>
        <a:bodyPr/>
        <a:lstStyle/>
        <a:p>
          <a:endParaRPr lang="pt-PT"/>
        </a:p>
      </dgm:t>
    </dgm:pt>
    <dgm:pt modelId="{01904B1A-ED3E-47CD-82B9-DB5F7BFE9270}" type="pres">
      <dgm:prSet presAssocID="{55BAADA3-6C35-408A-8332-32A8FE139A00}" presName="Name0" presStyleCnt="0">
        <dgm:presLayoutVars>
          <dgm:dir/>
          <dgm:resizeHandles val="exact"/>
        </dgm:presLayoutVars>
      </dgm:prSet>
      <dgm:spPr/>
      <dgm:t>
        <a:bodyPr/>
        <a:lstStyle/>
        <a:p>
          <a:endParaRPr lang="pt-PT"/>
        </a:p>
      </dgm:t>
    </dgm:pt>
    <dgm:pt modelId="{D815A246-4479-4C6F-89DF-8B1F36712AA1}" type="pres">
      <dgm:prSet presAssocID="{55BAADA3-6C35-408A-8332-32A8FE139A00}" presName="cycle" presStyleCnt="0"/>
      <dgm:spPr/>
    </dgm:pt>
    <dgm:pt modelId="{AB21CF07-9E36-42F6-B014-F2BE0FC4520B}" type="pres">
      <dgm:prSet presAssocID="{BB131CB3-B016-4F4F-A0D5-88FA6815C99A}" presName="nodeFirstNode" presStyleLbl="node1" presStyleIdx="0" presStyleCnt="5">
        <dgm:presLayoutVars>
          <dgm:bulletEnabled val="1"/>
        </dgm:presLayoutVars>
      </dgm:prSet>
      <dgm:spPr/>
      <dgm:t>
        <a:bodyPr/>
        <a:lstStyle/>
        <a:p>
          <a:endParaRPr lang="pt-PT"/>
        </a:p>
      </dgm:t>
    </dgm:pt>
    <dgm:pt modelId="{685BA571-0351-48E5-A6C9-A690522D65BC}" type="pres">
      <dgm:prSet presAssocID="{8E4A7875-D0B7-4467-9456-417A0A1AFF15}" presName="sibTransFirstNode" presStyleLbl="bgShp" presStyleIdx="0" presStyleCnt="1"/>
      <dgm:spPr/>
      <dgm:t>
        <a:bodyPr/>
        <a:lstStyle/>
        <a:p>
          <a:endParaRPr lang="pt-PT"/>
        </a:p>
      </dgm:t>
    </dgm:pt>
    <dgm:pt modelId="{23BDAC44-514B-4CCC-829F-2184A7D1569F}" type="pres">
      <dgm:prSet presAssocID="{1499FD7A-DF56-40F9-B504-28C386CC52AE}" presName="nodeFollowingNodes" presStyleLbl="node1" presStyleIdx="1" presStyleCnt="5">
        <dgm:presLayoutVars>
          <dgm:bulletEnabled val="1"/>
        </dgm:presLayoutVars>
      </dgm:prSet>
      <dgm:spPr/>
      <dgm:t>
        <a:bodyPr/>
        <a:lstStyle/>
        <a:p>
          <a:endParaRPr lang="pt-PT"/>
        </a:p>
      </dgm:t>
    </dgm:pt>
    <dgm:pt modelId="{8E514308-18EF-4BE0-8568-EE1BCC105862}" type="pres">
      <dgm:prSet presAssocID="{9F1BF875-F847-4C4A-ACAF-C5689F75062A}" presName="nodeFollowingNodes" presStyleLbl="node1" presStyleIdx="2" presStyleCnt="5">
        <dgm:presLayoutVars>
          <dgm:bulletEnabled val="1"/>
        </dgm:presLayoutVars>
      </dgm:prSet>
      <dgm:spPr/>
      <dgm:t>
        <a:bodyPr/>
        <a:lstStyle/>
        <a:p>
          <a:endParaRPr lang="pt-PT"/>
        </a:p>
      </dgm:t>
    </dgm:pt>
    <dgm:pt modelId="{0E16B668-CF12-465F-A80F-A7B354E8EDD0}" type="pres">
      <dgm:prSet presAssocID="{1C59B406-A0B0-47E8-93C6-4BEEDA3D86DD}" presName="nodeFollowingNodes" presStyleLbl="node1" presStyleIdx="3" presStyleCnt="5">
        <dgm:presLayoutVars>
          <dgm:bulletEnabled val="1"/>
        </dgm:presLayoutVars>
      </dgm:prSet>
      <dgm:spPr/>
      <dgm:t>
        <a:bodyPr/>
        <a:lstStyle/>
        <a:p>
          <a:endParaRPr lang="pt-PT"/>
        </a:p>
      </dgm:t>
    </dgm:pt>
    <dgm:pt modelId="{E399E34B-0CAE-4443-AC68-6910621BD2C5}" type="pres">
      <dgm:prSet presAssocID="{34E310BC-4C45-474F-AF31-A5429E738C7D}" presName="nodeFollowingNodes" presStyleLbl="node1" presStyleIdx="4" presStyleCnt="5">
        <dgm:presLayoutVars>
          <dgm:bulletEnabled val="1"/>
        </dgm:presLayoutVars>
      </dgm:prSet>
      <dgm:spPr/>
      <dgm:t>
        <a:bodyPr/>
        <a:lstStyle/>
        <a:p>
          <a:endParaRPr lang="pt-PT"/>
        </a:p>
      </dgm:t>
    </dgm:pt>
  </dgm:ptLst>
  <dgm:cxnLst>
    <dgm:cxn modelId="{7FD07E60-F3FF-4910-9C4D-3BBE118A5579}" type="presOf" srcId="{8E4A7875-D0B7-4467-9456-417A0A1AFF15}" destId="{685BA571-0351-48E5-A6C9-A690522D65BC}" srcOrd="0" destOrd="0" presId="urn:microsoft.com/office/officeart/2005/8/layout/cycle3"/>
    <dgm:cxn modelId="{B0641ED5-C683-41D5-85A4-49161E491207}" srcId="{55BAADA3-6C35-408A-8332-32A8FE139A00}" destId="{1C59B406-A0B0-47E8-93C6-4BEEDA3D86DD}" srcOrd="3" destOrd="0" parTransId="{F9C437AA-1306-4127-8D60-0D87DC4F9398}" sibTransId="{0340885F-E314-4507-8523-51057912CBB5}"/>
    <dgm:cxn modelId="{32167C36-1FEE-4891-9B14-3A22DC51EDC8}" type="presOf" srcId="{9F1BF875-F847-4C4A-ACAF-C5689F75062A}" destId="{8E514308-18EF-4BE0-8568-EE1BCC105862}" srcOrd="0" destOrd="0" presId="urn:microsoft.com/office/officeart/2005/8/layout/cycle3"/>
    <dgm:cxn modelId="{5B301824-C22D-4F9E-AA9F-56576C74E1EF}" type="presOf" srcId="{BB131CB3-B016-4F4F-A0D5-88FA6815C99A}" destId="{AB21CF07-9E36-42F6-B014-F2BE0FC4520B}" srcOrd="0" destOrd="0" presId="urn:microsoft.com/office/officeart/2005/8/layout/cycle3"/>
    <dgm:cxn modelId="{0E6D4782-C1DD-4590-BC4F-1C2070521662}" srcId="{55BAADA3-6C35-408A-8332-32A8FE139A00}" destId="{34E310BC-4C45-474F-AF31-A5429E738C7D}" srcOrd="4" destOrd="0" parTransId="{A3DBD4D7-EDD2-48D6-A2D9-357A1DDB9B8A}" sibTransId="{27A991D1-94CF-4D18-9D7B-BB0FC7A2A4DD}"/>
    <dgm:cxn modelId="{CF39E60A-42B8-43AC-A40F-F7899E57F0DE}" type="presOf" srcId="{34E310BC-4C45-474F-AF31-A5429E738C7D}" destId="{E399E34B-0CAE-4443-AC68-6910621BD2C5}" srcOrd="0" destOrd="0" presId="urn:microsoft.com/office/officeart/2005/8/layout/cycle3"/>
    <dgm:cxn modelId="{D06C2752-B949-46C9-A537-71B9FA504012}" srcId="{55BAADA3-6C35-408A-8332-32A8FE139A00}" destId="{9F1BF875-F847-4C4A-ACAF-C5689F75062A}" srcOrd="2" destOrd="0" parTransId="{8BB688AB-1F9A-4C0B-9EAB-F3E79C70FC58}" sibTransId="{66627FCF-B5DD-4088-8FAD-A093E2D7DBD6}"/>
    <dgm:cxn modelId="{0C0A6947-B7B0-40E8-847E-5E0F5DAF3089}" type="presOf" srcId="{1C59B406-A0B0-47E8-93C6-4BEEDA3D86DD}" destId="{0E16B668-CF12-465F-A80F-A7B354E8EDD0}" srcOrd="0" destOrd="0" presId="urn:microsoft.com/office/officeart/2005/8/layout/cycle3"/>
    <dgm:cxn modelId="{8B709F68-563A-4156-97BC-47261E06EBC3}" srcId="{55BAADA3-6C35-408A-8332-32A8FE139A00}" destId="{1499FD7A-DF56-40F9-B504-28C386CC52AE}" srcOrd="1" destOrd="0" parTransId="{59CA9C28-924C-4E91-BF7C-E3DCD62CB46D}" sibTransId="{0090359D-8DE3-48FC-8854-E97A1AF5FA86}"/>
    <dgm:cxn modelId="{F66949DE-7BF5-463A-9F3F-7F659132F6B9}" srcId="{55BAADA3-6C35-408A-8332-32A8FE139A00}" destId="{BB131CB3-B016-4F4F-A0D5-88FA6815C99A}" srcOrd="0" destOrd="0" parTransId="{155B6A3C-720F-4C2F-A073-86F825CC13C8}" sibTransId="{8E4A7875-D0B7-4467-9456-417A0A1AFF15}"/>
    <dgm:cxn modelId="{AFE3C28B-FEB2-4017-B68D-2AED503B1ADF}" type="presOf" srcId="{55BAADA3-6C35-408A-8332-32A8FE139A00}" destId="{01904B1A-ED3E-47CD-82B9-DB5F7BFE9270}" srcOrd="0" destOrd="0" presId="urn:microsoft.com/office/officeart/2005/8/layout/cycle3"/>
    <dgm:cxn modelId="{6BD50DC9-3572-4A66-AC96-F6E98B3B58C7}" type="presOf" srcId="{1499FD7A-DF56-40F9-B504-28C386CC52AE}" destId="{23BDAC44-514B-4CCC-829F-2184A7D1569F}" srcOrd="0" destOrd="0" presId="urn:microsoft.com/office/officeart/2005/8/layout/cycle3"/>
    <dgm:cxn modelId="{60C959D0-CBFE-4AF8-B7A4-77E81A3C68BA}" type="presParOf" srcId="{01904B1A-ED3E-47CD-82B9-DB5F7BFE9270}" destId="{D815A246-4479-4C6F-89DF-8B1F36712AA1}" srcOrd="0" destOrd="0" presId="urn:microsoft.com/office/officeart/2005/8/layout/cycle3"/>
    <dgm:cxn modelId="{A6B797B1-1D21-4A06-9069-0F11091A9F17}" type="presParOf" srcId="{D815A246-4479-4C6F-89DF-8B1F36712AA1}" destId="{AB21CF07-9E36-42F6-B014-F2BE0FC4520B}" srcOrd="0" destOrd="0" presId="urn:microsoft.com/office/officeart/2005/8/layout/cycle3"/>
    <dgm:cxn modelId="{E1C23E9E-ADC0-4B50-817E-AF0595F08456}" type="presParOf" srcId="{D815A246-4479-4C6F-89DF-8B1F36712AA1}" destId="{685BA571-0351-48E5-A6C9-A690522D65BC}" srcOrd="1" destOrd="0" presId="urn:microsoft.com/office/officeart/2005/8/layout/cycle3"/>
    <dgm:cxn modelId="{F7A5C864-AA99-4B4A-94F1-2A2EF6C18854}" type="presParOf" srcId="{D815A246-4479-4C6F-89DF-8B1F36712AA1}" destId="{23BDAC44-514B-4CCC-829F-2184A7D1569F}" srcOrd="2" destOrd="0" presId="urn:microsoft.com/office/officeart/2005/8/layout/cycle3"/>
    <dgm:cxn modelId="{10E60035-DC8A-45FF-BA85-F2F998D1F3A6}" type="presParOf" srcId="{D815A246-4479-4C6F-89DF-8B1F36712AA1}" destId="{8E514308-18EF-4BE0-8568-EE1BCC105862}" srcOrd="3" destOrd="0" presId="urn:microsoft.com/office/officeart/2005/8/layout/cycle3"/>
    <dgm:cxn modelId="{75E9611D-4023-4C93-9FD5-E200F526CC09}" type="presParOf" srcId="{D815A246-4479-4C6F-89DF-8B1F36712AA1}" destId="{0E16B668-CF12-465F-A80F-A7B354E8EDD0}" srcOrd="4" destOrd="0" presId="urn:microsoft.com/office/officeart/2005/8/layout/cycle3"/>
    <dgm:cxn modelId="{DFAC6B07-E18C-49AB-A5D5-E2582D16412E}" type="presParOf" srcId="{D815A246-4479-4C6F-89DF-8B1F36712AA1}" destId="{E399E34B-0CAE-4443-AC68-6910621BD2C5}"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B3EAA8-52E7-49DE-8CDF-C5E979898DEF}">
      <dsp:nvSpPr>
        <dsp:cNvPr id="0" name=""/>
        <dsp:cNvSpPr/>
      </dsp:nvSpPr>
      <dsp:spPr>
        <a:xfrm>
          <a:off x="4890385" y="1164"/>
          <a:ext cx="1269301" cy="126930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pt-PT" sz="1200" kern="1200" dirty="0" err="1" smtClean="0">
              <a:solidFill>
                <a:srgbClr val="FFFF00"/>
              </a:solidFill>
            </a:rPr>
            <a:t>Lack</a:t>
          </a:r>
          <a:r>
            <a:rPr lang="pt-PT" sz="1200" kern="1200" dirty="0" smtClean="0">
              <a:solidFill>
                <a:srgbClr val="FFFF00"/>
              </a:solidFill>
            </a:rPr>
            <a:t> </a:t>
          </a:r>
          <a:r>
            <a:rPr lang="pt-PT" sz="1200" kern="1200" dirty="0" err="1" smtClean="0">
              <a:solidFill>
                <a:srgbClr val="FFFF00"/>
              </a:solidFill>
            </a:rPr>
            <a:t>of</a:t>
          </a:r>
          <a:r>
            <a:rPr lang="pt-PT" sz="1200" kern="1200" dirty="0" smtClean="0">
              <a:solidFill>
                <a:srgbClr val="FFFF00"/>
              </a:solidFill>
            </a:rPr>
            <a:t> </a:t>
          </a:r>
          <a:r>
            <a:rPr lang="pt-PT" sz="1200" kern="1200" dirty="0" err="1" smtClean="0">
              <a:solidFill>
                <a:srgbClr val="FFFF00"/>
              </a:solidFill>
            </a:rPr>
            <a:t>freedom</a:t>
          </a:r>
          <a:endParaRPr lang="pt-PT" sz="1200" kern="1200" dirty="0">
            <a:solidFill>
              <a:srgbClr val="FFFF00"/>
            </a:solidFill>
          </a:endParaRPr>
        </a:p>
      </dsp:txBody>
      <dsp:txXfrm>
        <a:off x="5076270" y="187049"/>
        <a:ext cx="897531" cy="897531"/>
      </dsp:txXfrm>
    </dsp:sp>
    <dsp:sp modelId="{3426AEA6-83A4-4105-AE03-2DC9510343C1}">
      <dsp:nvSpPr>
        <dsp:cNvPr id="0" name=""/>
        <dsp:cNvSpPr/>
      </dsp:nvSpPr>
      <dsp:spPr>
        <a:xfrm rot="2160000">
          <a:off x="6119465" y="975913"/>
          <a:ext cx="336980" cy="42838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pt-PT" sz="1000" kern="1200"/>
        </a:p>
      </dsp:txBody>
      <dsp:txXfrm>
        <a:off x="6129119" y="1031880"/>
        <a:ext cx="235886" cy="257033"/>
      </dsp:txXfrm>
    </dsp:sp>
    <dsp:sp modelId="{5BD4E182-CFCB-4574-BDA7-ADE6AAB57745}">
      <dsp:nvSpPr>
        <dsp:cNvPr id="0" name=""/>
        <dsp:cNvSpPr/>
      </dsp:nvSpPr>
      <dsp:spPr>
        <a:xfrm>
          <a:off x="6431655" y="1120962"/>
          <a:ext cx="1269301" cy="126930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pt-PT" sz="1200" kern="1200" dirty="0" err="1" smtClean="0">
              <a:solidFill>
                <a:srgbClr val="FFFF00"/>
              </a:solidFill>
            </a:rPr>
            <a:t>Poor</a:t>
          </a:r>
          <a:r>
            <a:rPr lang="pt-PT" sz="1200" kern="1200" dirty="0" smtClean="0">
              <a:solidFill>
                <a:srgbClr val="FFFF00"/>
              </a:solidFill>
            </a:rPr>
            <a:t> </a:t>
          </a:r>
          <a:r>
            <a:rPr lang="pt-PT" sz="1200" kern="1200" dirty="0" err="1" smtClean="0">
              <a:solidFill>
                <a:srgbClr val="FFFF00"/>
              </a:solidFill>
            </a:rPr>
            <a:t>working</a:t>
          </a:r>
          <a:r>
            <a:rPr lang="pt-PT" sz="1200" kern="1200" dirty="0" smtClean="0">
              <a:solidFill>
                <a:srgbClr val="FFFF00"/>
              </a:solidFill>
            </a:rPr>
            <a:t> </a:t>
          </a:r>
          <a:r>
            <a:rPr lang="pt-PT" sz="1200" kern="1200" dirty="0" err="1" smtClean="0">
              <a:solidFill>
                <a:srgbClr val="FFFF00"/>
              </a:solidFill>
            </a:rPr>
            <a:t>conditions</a:t>
          </a:r>
          <a:endParaRPr lang="pt-PT" sz="1200" kern="1200" dirty="0">
            <a:solidFill>
              <a:srgbClr val="FFFF00"/>
            </a:solidFill>
          </a:endParaRPr>
        </a:p>
      </dsp:txBody>
      <dsp:txXfrm>
        <a:off x="6617540" y="1306847"/>
        <a:ext cx="897531" cy="897531"/>
      </dsp:txXfrm>
    </dsp:sp>
    <dsp:sp modelId="{54365ACB-9572-4200-BF2A-08795FC5AD6E}">
      <dsp:nvSpPr>
        <dsp:cNvPr id="0" name=""/>
        <dsp:cNvSpPr/>
      </dsp:nvSpPr>
      <dsp:spPr>
        <a:xfrm rot="6480000">
          <a:off x="6606406" y="2438283"/>
          <a:ext cx="336980" cy="42838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pt-PT" sz="1000" kern="1200"/>
        </a:p>
      </dsp:txBody>
      <dsp:txXfrm rot="10800000">
        <a:off x="6672573" y="2475888"/>
        <a:ext cx="235886" cy="257033"/>
      </dsp:txXfrm>
    </dsp:sp>
    <dsp:sp modelId="{5484F5C6-1DA6-49B6-A778-A5BAFEAFCB16}">
      <dsp:nvSpPr>
        <dsp:cNvPr id="0" name=""/>
        <dsp:cNvSpPr/>
      </dsp:nvSpPr>
      <dsp:spPr>
        <a:xfrm>
          <a:off x="5842942" y="2932832"/>
          <a:ext cx="1269301" cy="126930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pt-PT" sz="1200" kern="1200" dirty="0" err="1" smtClean="0">
              <a:solidFill>
                <a:srgbClr val="FFFF00"/>
              </a:solidFill>
            </a:rPr>
            <a:t>Discontent</a:t>
          </a:r>
          <a:r>
            <a:rPr lang="pt-PT" sz="1200" kern="1200" dirty="0" smtClean="0">
              <a:solidFill>
                <a:srgbClr val="FFFF00"/>
              </a:solidFill>
            </a:rPr>
            <a:t> </a:t>
          </a:r>
          <a:r>
            <a:rPr lang="pt-PT" sz="1200" kern="1200" dirty="0" err="1" smtClean="0">
              <a:solidFill>
                <a:srgbClr val="FFFF00"/>
              </a:solidFill>
            </a:rPr>
            <a:t>of</a:t>
          </a:r>
          <a:r>
            <a:rPr lang="pt-PT" sz="1200" kern="1200" dirty="0" smtClean="0">
              <a:solidFill>
                <a:srgbClr val="FFFF00"/>
              </a:solidFill>
            </a:rPr>
            <a:t> </a:t>
          </a:r>
          <a:r>
            <a:rPr lang="pt-PT" sz="1200" kern="1200" dirty="0" err="1" smtClean="0">
              <a:solidFill>
                <a:srgbClr val="FFFF00"/>
              </a:solidFill>
            </a:rPr>
            <a:t>the</a:t>
          </a:r>
          <a:r>
            <a:rPr lang="pt-PT" sz="1200" kern="1200" dirty="0" smtClean="0">
              <a:solidFill>
                <a:srgbClr val="FFFF00"/>
              </a:solidFill>
            </a:rPr>
            <a:t> </a:t>
          </a:r>
          <a:r>
            <a:rPr lang="pt-PT" sz="1200" kern="1200" dirty="0" err="1" smtClean="0">
              <a:solidFill>
                <a:srgbClr val="FFFF00"/>
              </a:solidFill>
            </a:rPr>
            <a:t>military</a:t>
          </a:r>
          <a:endParaRPr lang="pt-PT" sz="1200" kern="1200" dirty="0">
            <a:solidFill>
              <a:srgbClr val="FFFF00"/>
            </a:solidFill>
          </a:endParaRPr>
        </a:p>
      </dsp:txBody>
      <dsp:txXfrm>
        <a:off x="6028827" y="3118717"/>
        <a:ext cx="897531" cy="897531"/>
      </dsp:txXfrm>
    </dsp:sp>
    <dsp:sp modelId="{CD011AB7-E0EF-4DCE-A5EB-CAB43398D4BF}">
      <dsp:nvSpPr>
        <dsp:cNvPr id="0" name=""/>
        <dsp:cNvSpPr/>
      </dsp:nvSpPr>
      <dsp:spPr>
        <a:xfrm rot="10800000">
          <a:off x="5366083" y="3353289"/>
          <a:ext cx="336980" cy="42838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pt-PT" sz="1000" kern="1200"/>
        </a:p>
      </dsp:txBody>
      <dsp:txXfrm rot="10800000">
        <a:off x="5467177" y="3438967"/>
        <a:ext cx="235886" cy="257033"/>
      </dsp:txXfrm>
    </dsp:sp>
    <dsp:sp modelId="{764B5EAF-8A44-4339-BE9D-E32213EE36A6}">
      <dsp:nvSpPr>
        <dsp:cNvPr id="0" name=""/>
        <dsp:cNvSpPr/>
      </dsp:nvSpPr>
      <dsp:spPr>
        <a:xfrm>
          <a:off x="3937828" y="2932832"/>
          <a:ext cx="1269301" cy="126930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solidFill>
                <a:srgbClr val="FFFF00"/>
              </a:solidFill>
            </a:rPr>
            <a:t>Worsening of poor living conditions</a:t>
          </a:r>
          <a:endParaRPr lang="pt-PT" sz="1200" kern="1200" dirty="0">
            <a:solidFill>
              <a:srgbClr val="FFFF00"/>
            </a:solidFill>
          </a:endParaRPr>
        </a:p>
      </dsp:txBody>
      <dsp:txXfrm>
        <a:off x="4123713" y="3118717"/>
        <a:ext cx="897531" cy="897531"/>
      </dsp:txXfrm>
    </dsp:sp>
    <dsp:sp modelId="{16C2B5C5-A917-4057-8933-CD0F3B3F75BD}">
      <dsp:nvSpPr>
        <dsp:cNvPr id="0" name=""/>
        <dsp:cNvSpPr/>
      </dsp:nvSpPr>
      <dsp:spPr>
        <a:xfrm rot="15120000">
          <a:off x="4112580" y="2456424"/>
          <a:ext cx="336980" cy="42838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pt-PT" sz="1000" kern="1200"/>
        </a:p>
      </dsp:txBody>
      <dsp:txXfrm rot="10800000">
        <a:off x="4178747" y="2590175"/>
        <a:ext cx="235886" cy="257033"/>
      </dsp:txXfrm>
    </dsp:sp>
    <dsp:sp modelId="{36D238F9-2664-48CC-9F0F-1F102B99B336}">
      <dsp:nvSpPr>
        <dsp:cNvPr id="0" name=""/>
        <dsp:cNvSpPr/>
      </dsp:nvSpPr>
      <dsp:spPr>
        <a:xfrm>
          <a:off x="3349116" y="1120962"/>
          <a:ext cx="1269301" cy="126930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solidFill>
                <a:srgbClr val="FFFF00"/>
              </a:solidFill>
            </a:rPr>
            <a:t>International isolation of the country</a:t>
          </a:r>
          <a:endParaRPr lang="pt-PT" sz="1200" kern="1200" dirty="0">
            <a:solidFill>
              <a:srgbClr val="FFFF00"/>
            </a:solidFill>
          </a:endParaRPr>
        </a:p>
      </dsp:txBody>
      <dsp:txXfrm>
        <a:off x="3535001" y="1306847"/>
        <a:ext cx="897531" cy="897531"/>
      </dsp:txXfrm>
    </dsp:sp>
    <dsp:sp modelId="{CEA03090-25D7-4C08-A55B-3293DF1B1EB9}">
      <dsp:nvSpPr>
        <dsp:cNvPr id="0" name=""/>
        <dsp:cNvSpPr/>
      </dsp:nvSpPr>
      <dsp:spPr>
        <a:xfrm rot="19440000">
          <a:off x="4578195" y="987125"/>
          <a:ext cx="336980" cy="42838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pt-PT" sz="1000" kern="1200"/>
        </a:p>
      </dsp:txBody>
      <dsp:txXfrm>
        <a:off x="4587849" y="1102514"/>
        <a:ext cx="235886" cy="2570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5BA571-0351-48E5-A6C9-A690522D65BC}">
      <dsp:nvSpPr>
        <dsp:cNvPr id="0" name=""/>
        <dsp:cNvSpPr/>
      </dsp:nvSpPr>
      <dsp:spPr>
        <a:xfrm>
          <a:off x="3569114" y="-22690"/>
          <a:ext cx="3582525" cy="3582525"/>
        </a:xfrm>
        <a:prstGeom prst="circularArrow">
          <a:avLst>
            <a:gd name="adj1" fmla="val 5544"/>
            <a:gd name="adj2" fmla="val 330680"/>
            <a:gd name="adj3" fmla="val 13732135"/>
            <a:gd name="adj4" fmla="val 17412672"/>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21CF07-9E36-42F6-B014-F2BE0FC4520B}">
      <dsp:nvSpPr>
        <dsp:cNvPr id="0" name=""/>
        <dsp:cNvSpPr/>
      </dsp:nvSpPr>
      <dsp:spPr>
        <a:xfrm>
          <a:off x="4505805" y="1840"/>
          <a:ext cx="1709143" cy="85457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pt-PT" sz="1500" kern="1200" dirty="0" err="1" smtClean="0">
              <a:solidFill>
                <a:srgbClr val="FFFF00"/>
              </a:solidFill>
            </a:rPr>
            <a:t>Release</a:t>
          </a:r>
          <a:r>
            <a:rPr lang="pt-PT" sz="1500" kern="1200" dirty="0" smtClean="0">
              <a:solidFill>
                <a:srgbClr val="FFFF00"/>
              </a:solidFill>
            </a:rPr>
            <a:t> </a:t>
          </a:r>
          <a:r>
            <a:rPr lang="pt-PT" sz="1500" kern="1200" dirty="0" err="1" smtClean="0">
              <a:solidFill>
                <a:srgbClr val="FFFF00"/>
              </a:solidFill>
            </a:rPr>
            <a:t>of</a:t>
          </a:r>
          <a:r>
            <a:rPr lang="pt-PT" sz="1500" kern="1200" dirty="0" smtClean="0">
              <a:solidFill>
                <a:srgbClr val="FFFF00"/>
              </a:solidFill>
            </a:rPr>
            <a:t> </a:t>
          </a:r>
          <a:r>
            <a:rPr lang="pt-PT" sz="1500" kern="1200" dirty="0" err="1" smtClean="0">
              <a:solidFill>
                <a:srgbClr val="FFFF00"/>
              </a:solidFill>
            </a:rPr>
            <a:t>political</a:t>
          </a:r>
          <a:r>
            <a:rPr lang="pt-PT" sz="1500" kern="1200" dirty="0" smtClean="0">
              <a:solidFill>
                <a:srgbClr val="FFFF00"/>
              </a:solidFill>
            </a:rPr>
            <a:t> </a:t>
          </a:r>
          <a:r>
            <a:rPr lang="pt-PT" sz="1500" kern="1200" dirty="0" err="1" smtClean="0">
              <a:solidFill>
                <a:srgbClr val="FFFF00"/>
              </a:solidFill>
            </a:rPr>
            <a:t>prisoners</a:t>
          </a:r>
          <a:endParaRPr lang="pt-PT" sz="1500" kern="1200" dirty="0">
            <a:solidFill>
              <a:srgbClr val="FFFF00"/>
            </a:solidFill>
          </a:endParaRPr>
        </a:p>
      </dsp:txBody>
      <dsp:txXfrm>
        <a:off x="4547522" y="43557"/>
        <a:ext cx="1625709" cy="771137"/>
      </dsp:txXfrm>
    </dsp:sp>
    <dsp:sp modelId="{23BDAC44-514B-4CCC-829F-2184A7D1569F}">
      <dsp:nvSpPr>
        <dsp:cNvPr id="0" name=""/>
        <dsp:cNvSpPr/>
      </dsp:nvSpPr>
      <dsp:spPr>
        <a:xfrm>
          <a:off x="5958762" y="1057475"/>
          <a:ext cx="1709143" cy="85457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rgbClr val="FFFF00"/>
              </a:solidFill>
            </a:rPr>
            <a:t>Return of opponents to Portugal</a:t>
          </a:r>
          <a:endParaRPr lang="pt-PT" sz="1500" kern="1200" dirty="0">
            <a:solidFill>
              <a:srgbClr val="FFFF00"/>
            </a:solidFill>
          </a:endParaRPr>
        </a:p>
      </dsp:txBody>
      <dsp:txXfrm>
        <a:off x="6000479" y="1099192"/>
        <a:ext cx="1625709" cy="771137"/>
      </dsp:txXfrm>
    </dsp:sp>
    <dsp:sp modelId="{8E514308-18EF-4BE0-8568-EE1BCC105862}">
      <dsp:nvSpPr>
        <dsp:cNvPr id="0" name=""/>
        <dsp:cNvSpPr/>
      </dsp:nvSpPr>
      <dsp:spPr>
        <a:xfrm>
          <a:off x="5403782" y="2765529"/>
          <a:ext cx="1709143" cy="85457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rgbClr val="FFFF00"/>
              </a:solidFill>
            </a:rPr>
            <a:t>The African colonies became independent</a:t>
          </a:r>
          <a:endParaRPr lang="pt-PT" sz="1500" kern="1200" dirty="0">
            <a:solidFill>
              <a:srgbClr val="FFFF00"/>
            </a:solidFill>
          </a:endParaRPr>
        </a:p>
      </dsp:txBody>
      <dsp:txXfrm>
        <a:off x="5445499" y="2807246"/>
        <a:ext cx="1625709" cy="771137"/>
      </dsp:txXfrm>
    </dsp:sp>
    <dsp:sp modelId="{0E16B668-CF12-465F-A80F-A7B354E8EDD0}">
      <dsp:nvSpPr>
        <dsp:cNvPr id="0" name=""/>
        <dsp:cNvSpPr/>
      </dsp:nvSpPr>
      <dsp:spPr>
        <a:xfrm>
          <a:off x="3607828" y="2765529"/>
          <a:ext cx="1709143" cy="85457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rgbClr val="FFFF00"/>
              </a:solidFill>
            </a:rPr>
            <a:t>Training of the Junta of National Salvation</a:t>
          </a:r>
          <a:endParaRPr lang="pt-PT" sz="1500" kern="1200" dirty="0">
            <a:solidFill>
              <a:srgbClr val="FFFF00"/>
            </a:solidFill>
          </a:endParaRPr>
        </a:p>
      </dsp:txBody>
      <dsp:txXfrm>
        <a:off x="3649545" y="2807246"/>
        <a:ext cx="1625709" cy="771137"/>
      </dsp:txXfrm>
    </dsp:sp>
    <dsp:sp modelId="{E399E34B-0CAE-4443-AC68-6910621BD2C5}">
      <dsp:nvSpPr>
        <dsp:cNvPr id="0" name=""/>
        <dsp:cNvSpPr/>
      </dsp:nvSpPr>
      <dsp:spPr>
        <a:xfrm>
          <a:off x="3052848" y="1057475"/>
          <a:ext cx="1709143" cy="85457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rgbClr val="FFFF00"/>
              </a:solidFill>
            </a:rPr>
            <a:t>Creation of the 1st Democratic Constitution</a:t>
          </a:r>
          <a:endParaRPr lang="pt-PT" sz="1500" kern="1200" dirty="0">
            <a:solidFill>
              <a:srgbClr val="FFFF00"/>
            </a:solidFill>
          </a:endParaRPr>
        </a:p>
      </dsp:txBody>
      <dsp:txXfrm>
        <a:off x="3094565" y="1099192"/>
        <a:ext cx="1625709" cy="771137"/>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o de título">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pt-PT" smtClean="0"/>
              <a:t>Clique para editar o estilo</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smtClean="0"/>
              <a:t>Faça clique para editar o estilo</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2AFD5C5-8A51-458F-B7A8-65F1FA72AD6F}" type="datetimeFigureOut">
              <a:rPr lang="pt-PT" smtClean="0"/>
              <a:t>13-09-2016</a:t>
            </a:fld>
            <a:endParaRPr lang="pt-PT"/>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pt-PT"/>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7EB4B60E-74A0-4564-B310-3CB2067EF4E6}" type="slidenum">
              <a:rPr lang="pt-PT" smtClean="0"/>
              <a:t>‹nº›</a:t>
            </a:fld>
            <a:endParaRPr lang="pt-PT"/>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21172658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grafia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pt-PT" smtClean="0"/>
              <a:t>Clique para editar o estilo</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PT" smtClean="0"/>
              <a:t>Clique no ícone para adicionar uma imagem</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smtClean="0"/>
              <a:t>Clique para editar os estilos</a:t>
            </a:r>
          </a:p>
        </p:txBody>
      </p:sp>
      <p:sp>
        <p:nvSpPr>
          <p:cNvPr id="5" name="Date Placeholder 4"/>
          <p:cNvSpPr>
            <a:spLocks noGrp="1"/>
          </p:cNvSpPr>
          <p:nvPr>
            <p:ph type="dt" sz="half" idx="10"/>
          </p:nvPr>
        </p:nvSpPr>
        <p:spPr/>
        <p:txBody>
          <a:bodyPr/>
          <a:lstStyle/>
          <a:p>
            <a:fld id="{F2AFD5C5-8A51-458F-B7A8-65F1FA72AD6F}" type="datetimeFigureOut">
              <a:rPr lang="pt-PT" smtClean="0"/>
              <a:t>13-09-2016</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7EB4B60E-74A0-4564-B310-3CB2067EF4E6}" type="slidenum">
              <a:rPr lang="pt-PT" smtClean="0"/>
              <a:t>‹nº›</a:t>
            </a:fld>
            <a:endParaRPr lang="pt-PT"/>
          </a:p>
        </p:txBody>
      </p:sp>
    </p:spTree>
    <p:extLst>
      <p:ext uri="{BB962C8B-B14F-4D97-AF65-F5344CB8AC3E}">
        <p14:creationId xmlns:p14="http://schemas.microsoft.com/office/powerpoint/2010/main" val="111199450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pt-PT" smtClean="0"/>
              <a:t>Clique para editar o estilo</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smtClean="0"/>
              <a:t>Clique para editar os estilos</a:t>
            </a:r>
          </a:p>
        </p:txBody>
      </p:sp>
      <p:sp>
        <p:nvSpPr>
          <p:cNvPr id="5" name="Date Placeholder 4"/>
          <p:cNvSpPr>
            <a:spLocks noGrp="1"/>
          </p:cNvSpPr>
          <p:nvPr>
            <p:ph type="dt" sz="half" idx="10"/>
          </p:nvPr>
        </p:nvSpPr>
        <p:spPr/>
        <p:txBody>
          <a:bodyPr/>
          <a:lstStyle/>
          <a:p>
            <a:fld id="{F2AFD5C5-8A51-458F-B7A8-65F1FA72AD6F}" type="datetimeFigureOut">
              <a:rPr lang="pt-PT" smtClean="0"/>
              <a:t>13-09-2016</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7EB4B60E-74A0-4564-B310-3CB2067EF4E6}" type="slidenum">
              <a:rPr lang="pt-PT" smtClean="0"/>
              <a:t>‹nº›</a:t>
            </a:fld>
            <a:endParaRPr lang="pt-PT"/>
          </a:p>
        </p:txBody>
      </p:sp>
    </p:spTree>
    <p:extLst>
      <p:ext uri="{BB962C8B-B14F-4D97-AF65-F5344CB8AC3E}">
        <p14:creationId xmlns:p14="http://schemas.microsoft.com/office/powerpoint/2010/main" val="30967767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pt-PT" smtClean="0"/>
              <a:t>Clique para editar o estilo</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smtClean="0"/>
              <a:t>Clique para editar os estilos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smtClean="0"/>
              <a:t>Clique para editar os estilos</a:t>
            </a:r>
          </a:p>
        </p:txBody>
      </p:sp>
      <p:sp>
        <p:nvSpPr>
          <p:cNvPr id="5" name="Date Placeholder 4"/>
          <p:cNvSpPr>
            <a:spLocks noGrp="1"/>
          </p:cNvSpPr>
          <p:nvPr>
            <p:ph type="dt" sz="half" idx="10"/>
          </p:nvPr>
        </p:nvSpPr>
        <p:spPr/>
        <p:txBody>
          <a:bodyPr/>
          <a:lstStyle/>
          <a:p>
            <a:fld id="{F2AFD5C5-8A51-458F-B7A8-65F1FA72AD6F}" type="datetimeFigureOut">
              <a:rPr lang="pt-PT" smtClean="0"/>
              <a:t>13-09-2016</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7EB4B60E-74A0-4564-B310-3CB2067EF4E6}" type="slidenum">
              <a:rPr lang="pt-PT" smtClean="0"/>
              <a:t>‹nº›</a:t>
            </a:fld>
            <a:endParaRPr lang="pt-PT"/>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0770099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pt-PT" smtClean="0"/>
              <a:t>Clique para editar o estilo</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smtClean="0"/>
              <a:t>Clique para editar os estilos</a:t>
            </a:r>
          </a:p>
        </p:txBody>
      </p:sp>
      <p:sp>
        <p:nvSpPr>
          <p:cNvPr id="5" name="Date Placeholder 4"/>
          <p:cNvSpPr>
            <a:spLocks noGrp="1"/>
          </p:cNvSpPr>
          <p:nvPr>
            <p:ph type="dt" sz="half" idx="10"/>
          </p:nvPr>
        </p:nvSpPr>
        <p:spPr/>
        <p:txBody>
          <a:bodyPr/>
          <a:lstStyle/>
          <a:p>
            <a:fld id="{F2AFD5C5-8A51-458F-B7A8-65F1FA72AD6F}" type="datetimeFigureOut">
              <a:rPr lang="pt-PT" smtClean="0"/>
              <a:t>13-09-2016</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7EB4B60E-74A0-4564-B310-3CB2067EF4E6}" type="slidenum">
              <a:rPr lang="pt-PT" smtClean="0"/>
              <a:t>‹nº›</a:t>
            </a:fld>
            <a:endParaRPr lang="pt-PT"/>
          </a:p>
        </p:txBody>
      </p:sp>
    </p:spTree>
    <p:extLst>
      <p:ext uri="{BB962C8B-B14F-4D97-AF65-F5344CB8AC3E}">
        <p14:creationId xmlns:p14="http://schemas.microsoft.com/office/powerpoint/2010/main" val="118265391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nas">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pt-PT" smtClean="0"/>
              <a:t>Clique para editar o estilo</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3" name="Date Placeholder 2"/>
          <p:cNvSpPr>
            <a:spLocks noGrp="1"/>
          </p:cNvSpPr>
          <p:nvPr>
            <p:ph type="dt" sz="half" idx="10"/>
          </p:nvPr>
        </p:nvSpPr>
        <p:spPr/>
        <p:txBody>
          <a:bodyPr/>
          <a:lstStyle/>
          <a:p>
            <a:fld id="{F2AFD5C5-8A51-458F-B7A8-65F1FA72AD6F}" type="datetimeFigureOut">
              <a:rPr lang="pt-PT" smtClean="0"/>
              <a:t>13-09-2016</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7EB4B60E-74A0-4564-B310-3CB2067EF4E6}" type="slidenum">
              <a:rPr lang="pt-PT" smtClean="0"/>
              <a:t>‹nº›</a:t>
            </a:fld>
            <a:endParaRPr lang="pt-PT"/>
          </a:p>
        </p:txBody>
      </p:sp>
    </p:spTree>
    <p:extLst>
      <p:ext uri="{BB962C8B-B14F-4D97-AF65-F5344CB8AC3E}">
        <p14:creationId xmlns:p14="http://schemas.microsoft.com/office/powerpoint/2010/main" val="165024034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na de 3 Imagens">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pt-PT" smtClean="0"/>
              <a:t>Clique para editar o estilo</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PT" smtClean="0"/>
              <a:t>Clique no ícone para adicionar uma imagem</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PT" smtClean="0"/>
              <a:t>Clique no ícone para adicionar uma imagem</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PT" smtClean="0"/>
              <a:t>Clique no ícone para adicionar uma imagem</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3" name="Date Placeholder 2"/>
          <p:cNvSpPr>
            <a:spLocks noGrp="1"/>
          </p:cNvSpPr>
          <p:nvPr>
            <p:ph type="dt" sz="half" idx="10"/>
          </p:nvPr>
        </p:nvSpPr>
        <p:spPr/>
        <p:txBody>
          <a:bodyPr/>
          <a:lstStyle/>
          <a:p>
            <a:fld id="{F2AFD5C5-8A51-458F-B7A8-65F1FA72AD6F}" type="datetimeFigureOut">
              <a:rPr lang="pt-PT" smtClean="0"/>
              <a:t>13-09-2016</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7EB4B60E-74A0-4564-B310-3CB2067EF4E6}" type="slidenum">
              <a:rPr lang="pt-PT" smtClean="0"/>
              <a:t>‹nº›</a:t>
            </a:fld>
            <a:endParaRPr lang="pt-PT"/>
          </a:p>
        </p:txBody>
      </p:sp>
    </p:spTree>
    <p:extLst>
      <p:ext uri="{BB962C8B-B14F-4D97-AF65-F5344CB8AC3E}">
        <p14:creationId xmlns:p14="http://schemas.microsoft.com/office/powerpoint/2010/main" val="369832015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pt-PT" smtClean="0"/>
              <a:t>Clique para editar o estilo</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Date Placeholder 3"/>
          <p:cNvSpPr>
            <a:spLocks noGrp="1"/>
          </p:cNvSpPr>
          <p:nvPr>
            <p:ph type="dt" sz="half" idx="10"/>
          </p:nvPr>
        </p:nvSpPr>
        <p:spPr/>
        <p:txBody>
          <a:bodyPr/>
          <a:lstStyle/>
          <a:p>
            <a:fld id="{F2AFD5C5-8A51-458F-B7A8-65F1FA72AD6F}" type="datetimeFigureOut">
              <a:rPr lang="pt-PT" smtClean="0"/>
              <a:t>13-09-2016</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EB4B60E-74A0-4564-B310-3CB2067EF4E6}" type="slidenum">
              <a:rPr lang="pt-PT" smtClean="0"/>
              <a:t>‹nº›</a:t>
            </a:fld>
            <a:endParaRPr lang="pt-PT"/>
          </a:p>
        </p:txBody>
      </p:sp>
    </p:spTree>
    <p:extLst>
      <p:ext uri="{BB962C8B-B14F-4D97-AF65-F5344CB8AC3E}">
        <p14:creationId xmlns:p14="http://schemas.microsoft.com/office/powerpoint/2010/main" val="285044062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pt-PT" smtClean="0"/>
              <a:t>Clique para editar o estilo</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Date Placeholder 3"/>
          <p:cNvSpPr>
            <a:spLocks noGrp="1"/>
          </p:cNvSpPr>
          <p:nvPr>
            <p:ph type="dt" sz="half" idx="10"/>
          </p:nvPr>
        </p:nvSpPr>
        <p:spPr/>
        <p:txBody>
          <a:bodyPr/>
          <a:lstStyle/>
          <a:p>
            <a:fld id="{F2AFD5C5-8A51-458F-B7A8-65F1FA72AD6F}" type="datetimeFigureOut">
              <a:rPr lang="pt-PT" smtClean="0"/>
              <a:t>13-09-2016</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EB4B60E-74A0-4564-B310-3CB2067EF4E6}" type="slidenum">
              <a:rPr lang="pt-PT" smtClean="0"/>
              <a:t>‹nº›</a:t>
            </a:fld>
            <a:endParaRPr lang="pt-PT"/>
          </a:p>
        </p:txBody>
      </p:sp>
    </p:spTree>
    <p:extLst>
      <p:ext uri="{BB962C8B-B14F-4D97-AF65-F5344CB8AC3E}">
        <p14:creationId xmlns:p14="http://schemas.microsoft.com/office/powerpoint/2010/main" val="298155300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Date Placeholder 3"/>
          <p:cNvSpPr>
            <a:spLocks noGrp="1"/>
          </p:cNvSpPr>
          <p:nvPr>
            <p:ph type="dt" sz="half" idx="10"/>
          </p:nvPr>
        </p:nvSpPr>
        <p:spPr/>
        <p:txBody>
          <a:bodyPr/>
          <a:lstStyle/>
          <a:p>
            <a:fld id="{F2AFD5C5-8A51-458F-B7A8-65F1FA72AD6F}" type="datetimeFigureOut">
              <a:rPr lang="pt-PT" smtClean="0"/>
              <a:t>13-09-2016</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EB4B60E-74A0-4564-B310-3CB2067EF4E6}" type="slidenum">
              <a:rPr lang="pt-PT" smtClean="0"/>
              <a:t>‹nº›</a:t>
            </a:fld>
            <a:endParaRPr lang="pt-PT"/>
          </a:p>
        </p:txBody>
      </p:sp>
    </p:spTree>
    <p:extLst>
      <p:ext uri="{BB962C8B-B14F-4D97-AF65-F5344CB8AC3E}">
        <p14:creationId xmlns:p14="http://schemas.microsoft.com/office/powerpoint/2010/main" val="118658552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pt-PT" smtClean="0"/>
              <a:t>Clique para editar o estilo</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smtClean="0"/>
              <a:t>Clique para editar os estilos</a:t>
            </a:r>
          </a:p>
        </p:txBody>
      </p:sp>
      <p:sp>
        <p:nvSpPr>
          <p:cNvPr id="4" name="Date Placeholder 3"/>
          <p:cNvSpPr>
            <a:spLocks noGrp="1"/>
          </p:cNvSpPr>
          <p:nvPr>
            <p:ph type="dt" sz="half" idx="10"/>
          </p:nvPr>
        </p:nvSpPr>
        <p:spPr/>
        <p:txBody>
          <a:bodyPr/>
          <a:lstStyle/>
          <a:p>
            <a:fld id="{F2AFD5C5-8A51-458F-B7A8-65F1FA72AD6F}" type="datetimeFigureOut">
              <a:rPr lang="pt-PT" smtClean="0"/>
              <a:t>13-09-2016</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EB4B60E-74A0-4564-B310-3CB2067EF4E6}" type="slidenum">
              <a:rPr lang="pt-PT" smtClean="0"/>
              <a:t>‹nº›</a:t>
            </a:fld>
            <a:endParaRPr lang="pt-PT"/>
          </a:p>
        </p:txBody>
      </p:sp>
    </p:spTree>
    <p:extLst>
      <p:ext uri="{BB962C8B-B14F-4D97-AF65-F5344CB8AC3E}">
        <p14:creationId xmlns:p14="http://schemas.microsoft.com/office/powerpoint/2010/main" val="377209090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pt-PT" smtClean="0"/>
              <a:t>Clique para editar o estilo</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5" name="Date Placeholder 4"/>
          <p:cNvSpPr>
            <a:spLocks noGrp="1"/>
          </p:cNvSpPr>
          <p:nvPr>
            <p:ph type="dt" sz="half" idx="10"/>
          </p:nvPr>
        </p:nvSpPr>
        <p:spPr/>
        <p:txBody>
          <a:bodyPr/>
          <a:lstStyle/>
          <a:p>
            <a:fld id="{F2AFD5C5-8A51-458F-B7A8-65F1FA72AD6F}" type="datetimeFigureOut">
              <a:rPr lang="pt-PT" smtClean="0"/>
              <a:t>13-09-2016</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7EB4B60E-74A0-4564-B310-3CB2067EF4E6}" type="slidenum">
              <a:rPr lang="pt-PT" smtClean="0"/>
              <a:t>‹nº›</a:t>
            </a:fld>
            <a:endParaRPr lang="pt-PT"/>
          </a:p>
        </p:txBody>
      </p:sp>
    </p:spTree>
    <p:extLst>
      <p:ext uri="{BB962C8B-B14F-4D97-AF65-F5344CB8AC3E}">
        <p14:creationId xmlns:p14="http://schemas.microsoft.com/office/powerpoint/2010/main" val="416096675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pt-PT" smtClean="0"/>
              <a:t>Clique para editar o estilo</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12" name="Content Placeholder 3"/>
          <p:cNvSpPr>
            <a:spLocks noGrp="1"/>
          </p:cNvSpPr>
          <p:nvPr>
            <p:ph sz="quarter" idx="13"/>
          </p:nvPr>
        </p:nvSpPr>
        <p:spPr>
          <a:xfrm>
            <a:off x="685802" y="2861733"/>
            <a:ext cx="5088712" cy="2512852"/>
          </a:xfrm>
        </p:spPr>
        <p:txBody>
          <a:bodyPr ancho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13" name="Content Placeholder 5"/>
          <p:cNvSpPr>
            <a:spLocks noGrp="1"/>
          </p:cNvSpPr>
          <p:nvPr>
            <p:ph sz="quarter" idx="14"/>
          </p:nvPr>
        </p:nvSpPr>
        <p:spPr>
          <a:xfrm>
            <a:off x="5993969" y="2861733"/>
            <a:ext cx="5088713" cy="2512852"/>
          </a:xfrm>
        </p:spPr>
        <p:txBody>
          <a:bodyPr ancho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7" name="Date Placeholder 6"/>
          <p:cNvSpPr>
            <a:spLocks noGrp="1"/>
          </p:cNvSpPr>
          <p:nvPr>
            <p:ph type="dt" sz="half" idx="10"/>
          </p:nvPr>
        </p:nvSpPr>
        <p:spPr/>
        <p:txBody>
          <a:bodyPr/>
          <a:lstStyle/>
          <a:p>
            <a:fld id="{F2AFD5C5-8A51-458F-B7A8-65F1FA72AD6F}" type="datetimeFigureOut">
              <a:rPr lang="pt-PT" smtClean="0"/>
              <a:t>13-09-2016</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7EB4B60E-74A0-4564-B310-3CB2067EF4E6}" type="slidenum">
              <a:rPr lang="pt-PT" smtClean="0"/>
              <a:t>‹nº›</a:t>
            </a:fld>
            <a:endParaRPr lang="pt-PT"/>
          </a:p>
        </p:txBody>
      </p:sp>
    </p:spTree>
    <p:extLst>
      <p:ext uri="{BB962C8B-B14F-4D97-AF65-F5344CB8AC3E}">
        <p14:creationId xmlns:p14="http://schemas.microsoft.com/office/powerpoint/2010/main" val="201832051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dirty="0"/>
          </a:p>
        </p:txBody>
      </p:sp>
      <p:sp>
        <p:nvSpPr>
          <p:cNvPr id="3" name="Date Placeholder 2"/>
          <p:cNvSpPr>
            <a:spLocks noGrp="1"/>
          </p:cNvSpPr>
          <p:nvPr>
            <p:ph type="dt" sz="half" idx="10"/>
          </p:nvPr>
        </p:nvSpPr>
        <p:spPr/>
        <p:txBody>
          <a:bodyPr/>
          <a:lstStyle/>
          <a:p>
            <a:fld id="{F2AFD5C5-8A51-458F-B7A8-65F1FA72AD6F}" type="datetimeFigureOut">
              <a:rPr lang="pt-PT" smtClean="0"/>
              <a:t>13-09-2016</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7EB4B60E-74A0-4564-B310-3CB2067EF4E6}" type="slidenum">
              <a:rPr lang="pt-PT" smtClean="0"/>
              <a:t>‹nº›</a:t>
            </a:fld>
            <a:endParaRPr lang="pt-PT"/>
          </a:p>
        </p:txBody>
      </p:sp>
    </p:spTree>
    <p:extLst>
      <p:ext uri="{BB962C8B-B14F-4D97-AF65-F5344CB8AC3E}">
        <p14:creationId xmlns:p14="http://schemas.microsoft.com/office/powerpoint/2010/main" val="85059189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AFD5C5-8A51-458F-B7A8-65F1FA72AD6F}" type="datetimeFigureOut">
              <a:rPr lang="pt-PT" smtClean="0"/>
              <a:t>13-09-2016</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7EB4B60E-74A0-4564-B310-3CB2067EF4E6}" type="slidenum">
              <a:rPr lang="pt-PT" smtClean="0"/>
              <a:t>‹nº›</a:t>
            </a:fld>
            <a:endParaRPr lang="pt-PT"/>
          </a:p>
        </p:txBody>
      </p:sp>
    </p:spTree>
    <p:extLst>
      <p:ext uri="{BB962C8B-B14F-4D97-AF65-F5344CB8AC3E}">
        <p14:creationId xmlns:p14="http://schemas.microsoft.com/office/powerpoint/2010/main" val="15091143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pt-PT" smtClean="0"/>
              <a:t>Clique para editar o estilo</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smtClean="0"/>
              <a:t>Clique para editar os estilos</a:t>
            </a:r>
          </a:p>
        </p:txBody>
      </p:sp>
      <p:sp>
        <p:nvSpPr>
          <p:cNvPr id="5" name="Date Placeholder 4"/>
          <p:cNvSpPr>
            <a:spLocks noGrp="1"/>
          </p:cNvSpPr>
          <p:nvPr>
            <p:ph type="dt" sz="half" idx="10"/>
          </p:nvPr>
        </p:nvSpPr>
        <p:spPr/>
        <p:txBody>
          <a:bodyPr/>
          <a:lstStyle/>
          <a:p>
            <a:fld id="{F2AFD5C5-8A51-458F-B7A8-65F1FA72AD6F}" type="datetimeFigureOut">
              <a:rPr lang="pt-PT" smtClean="0"/>
              <a:t>13-09-2016</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7EB4B60E-74A0-4564-B310-3CB2067EF4E6}" type="slidenum">
              <a:rPr lang="pt-PT" smtClean="0"/>
              <a:t>‹nº›</a:t>
            </a:fld>
            <a:endParaRPr lang="pt-PT"/>
          </a:p>
        </p:txBody>
      </p:sp>
    </p:spTree>
    <p:extLst>
      <p:ext uri="{BB962C8B-B14F-4D97-AF65-F5344CB8AC3E}">
        <p14:creationId xmlns:p14="http://schemas.microsoft.com/office/powerpoint/2010/main" val="176351165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pt-PT" smtClean="0"/>
              <a:t>Clique para editar o estilo</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PT" smtClean="0"/>
              <a:t>Clique no ícone para adicionar uma imagem</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smtClean="0"/>
              <a:t>Clique para editar os estilos</a:t>
            </a:r>
          </a:p>
        </p:txBody>
      </p:sp>
      <p:sp>
        <p:nvSpPr>
          <p:cNvPr id="5" name="Date Placeholder 4"/>
          <p:cNvSpPr>
            <a:spLocks noGrp="1"/>
          </p:cNvSpPr>
          <p:nvPr>
            <p:ph type="dt" sz="half" idx="10"/>
          </p:nvPr>
        </p:nvSpPr>
        <p:spPr/>
        <p:txBody>
          <a:bodyPr/>
          <a:lstStyle/>
          <a:p>
            <a:fld id="{F2AFD5C5-8A51-458F-B7A8-65F1FA72AD6F}" type="datetimeFigureOut">
              <a:rPr lang="pt-PT" smtClean="0"/>
              <a:t>13-09-2016</a:t>
            </a:fld>
            <a:endParaRPr lang="pt-PT"/>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B4B60E-74A0-4564-B310-3CB2067EF4E6}" type="slidenum">
              <a:rPr lang="pt-PT" smtClean="0"/>
              <a:t>‹nº›</a:t>
            </a:fld>
            <a:endParaRPr lang="pt-PT"/>
          </a:p>
        </p:txBody>
      </p:sp>
    </p:spTree>
    <p:extLst>
      <p:ext uri="{BB962C8B-B14F-4D97-AF65-F5344CB8AC3E}">
        <p14:creationId xmlns:p14="http://schemas.microsoft.com/office/powerpoint/2010/main" val="14511159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pt-PT" smtClean="0"/>
              <a:t>Clique para editar o estilo</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F2AFD5C5-8A51-458F-B7A8-65F1FA72AD6F}" type="datetimeFigureOut">
              <a:rPr lang="pt-PT" smtClean="0"/>
              <a:t>13-09-2016</a:t>
            </a:fld>
            <a:endParaRPr lang="pt-PT"/>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pt-PT"/>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7EB4B60E-74A0-4564-B310-3CB2067EF4E6}" type="slidenum">
              <a:rPr lang="pt-PT" smtClean="0"/>
              <a:t>‹nº›</a:t>
            </a:fld>
            <a:endParaRPr lang="pt-PT"/>
          </a:p>
        </p:txBody>
      </p:sp>
    </p:spTree>
    <p:extLst>
      <p:ext uri="{BB962C8B-B14F-4D97-AF65-F5344CB8AC3E}">
        <p14:creationId xmlns:p14="http://schemas.microsoft.com/office/powerpoint/2010/main" val="175645091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3847" r:id="rId13"/>
    <p:sldLayoutId id="2147483848" r:id="rId14"/>
    <p:sldLayoutId id="2147483849" r:id="rId15"/>
    <p:sldLayoutId id="2147483850" r:id="rId16"/>
    <p:sldLayoutId id="2147483851" r:id="rId17"/>
  </p:sldLayoutIdLst>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rot="21420000">
            <a:off x="749533" y="-110077"/>
            <a:ext cx="9755187" cy="2766528"/>
          </a:xfrm>
        </p:spPr>
        <p:txBody>
          <a:bodyPr/>
          <a:lstStyle/>
          <a:p>
            <a:r>
              <a:rPr lang="pt-PT" dirty="0" smtClean="0"/>
              <a:t>25</a:t>
            </a:r>
            <a:r>
              <a:rPr lang="pt-PT" sz="4800" dirty="0" smtClean="0"/>
              <a:t>th</a:t>
            </a:r>
            <a:r>
              <a:rPr lang="pt-PT" dirty="0" smtClean="0"/>
              <a:t> </a:t>
            </a:r>
            <a:r>
              <a:rPr lang="pt-PT" dirty="0" err="1" smtClean="0"/>
              <a:t>april</a:t>
            </a:r>
            <a:r>
              <a:rPr lang="pt-PT" dirty="0" smtClean="0"/>
              <a:t> 1974</a:t>
            </a:r>
            <a:br>
              <a:rPr lang="pt-PT" dirty="0" smtClean="0"/>
            </a:br>
            <a:r>
              <a:rPr lang="pt-PT" sz="2800" dirty="0" err="1" smtClean="0">
                <a:solidFill>
                  <a:srgbClr val="C00000"/>
                </a:solidFill>
              </a:rPr>
              <a:t>Liberty</a:t>
            </a:r>
            <a:r>
              <a:rPr lang="pt-PT" sz="2800" dirty="0" smtClean="0">
                <a:solidFill>
                  <a:srgbClr val="C00000"/>
                </a:solidFill>
              </a:rPr>
              <a:t> </a:t>
            </a:r>
            <a:r>
              <a:rPr lang="pt-PT" sz="2800" dirty="0" err="1" smtClean="0">
                <a:solidFill>
                  <a:srgbClr val="C00000"/>
                </a:solidFill>
              </a:rPr>
              <a:t>day</a:t>
            </a:r>
            <a:endParaRPr lang="pt-PT" sz="3600" dirty="0">
              <a:solidFill>
                <a:srgbClr val="C00000"/>
              </a:solidFill>
            </a:endParaRPr>
          </a:p>
        </p:txBody>
      </p:sp>
      <p:sp>
        <p:nvSpPr>
          <p:cNvPr id="3" name="Subtítulo 2"/>
          <p:cNvSpPr>
            <a:spLocks noGrp="1"/>
          </p:cNvSpPr>
          <p:nvPr>
            <p:ph type="subTitle" idx="1"/>
          </p:nvPr>
        </p:nvSpPr>
        <p:spPr/>
        <p:txBody>
          <a:bodyPr/>
          <a:lstStyle/>
          <a:p>
            <a:r>
              <a:rPr lang="en-US" dirty="0" smtClean="0">
                <a:solidFill>
                  <a:srgbClr val="002060"/>
                </a:solidFill>
              </a:rPr>
              <a:t>“People united </a:t>
            </a:r>
            <a:r>
              <a:rPr lang="en-US" dirty="0">
                <a:solidFill>
                  <a:srgbClr val="002060"/>
                </a:solidFill>
              </a:rPr>
              <a:t>will never be </a:t>
            </a:r>
            <a:r>
              <a:rPr lang="en-US" dirty="0" smtClean="0">
                <a:solidFill>
                  <a:srgbClr val="002060"/>
                </a:solidFill>
              </a:rPr>
              <a:t>defeated”</a:t>
            </a:r>
            <a:endParaRPr lang="pt-PT" dirty="0">
              <a:solidFill>
                <a:srgbClr val="002060"/>
              </a:solidFill>
            </a:endParaRPr>
          </a:p>
        </p:txBody>
      </p:sp>
      <p:sp>
        <p:nvSpPr>
          <p:cNvPr id="4" name="CaixaDeTexto 3"/>
          <p:cNvSpPr txBox="1"/>
          <p:nvPr/>
        </p:nvSpPr>
        <p:spPr>
          <a:xfrm rot="21375269">
            <a:off x="8762620" y="4779695"/>
            <a:ext cx="3966693" cy="738664"/>
          </a:xfrm>
          <a:prstGeom prst="rect">
            <a:avLst/>
          </a:prstGeom>
          <a:noFill/>
        </p:spPr>
        <p:txBody>
          <a:bodyPr wrap="square" rtlCol="0">
            <a:spAutoFit/>
          </a:bodyPr>
          <a:lstStyle/>
          <a:p>
            <a:r>
              <a:rPr lang="pt-PT" sz="1400" dirty="0" err="1" smtClean="0"/>
              <a:t>Work</a:t>
            </a:r>
            <a:r>
              <a:rPr lang="pt-PT" sz="1400" dirty="0" smtClean="0"/>
              <a:t> </a:t>
            </a:r>
            <a:r>
              <a:rPr lang="pt-PT" sz="1400" dirty="0" err="1" smtClean="0"/>
              <a:t>done</a:t>
            </a:r>
            <a:r>
              <a:rPr lang="pt-PT" sz="1400" dirty="0" smtClean="0"/>
              <a:t> </a:t>
            </a:r>
            <a:r>
              <a:rPr lang="pt-PT" sz="1400" dirty="0" err="1" smtClean="0"/>
              <a:t>by</a:t>
            </a:r>
            <a:r>
              <a:rPr lang="pt-PT" sz="1400" dirty="0" smtClean="0"/>
              <a:t>:</a:t>
            </a:r>
          </a:p>
          <a:p>
            <a:pPr marL="285750" indent="-285750">
              <a:buFontTx/>
              <a:buChar char="-"/>
            </a:pPr>
            <a:r>
              <a:rPr lang="pt-PT" sz="1400" dirty="0" smtClean="0"/>
              <a:t>Juliana Cunha nº18 10ºCT2</a:t>
            </a:r>
          </a:p>
          <a:p>
            <a:pPr marL="285750" indent="-285750">
              <a:buFontTx/>
              <a:buChar char="-"/>
            </a:pPr>
            <a:r>
              <a:rPr lang="pt-PT" sz="1400" dirty="0" smtClean="0"/>
              <a:t>Patrícia Lucas nº21 10ºLH</a:t>
            </a:r>
            <a:endParaRPr lang="pt-PT" sz="1400" dirty="0"/>
          </a:p>
        </p:txBody>
      </p:sp>
      <p:pic>
        <p:nvPicPr>
          <p:cNvPr id="5" name="Imagem 4"/>
          <p:cNvPicPr>
            <a:picLocks noChangeAspect="1"/>
          </p:cNvPicPr>
          <p:nvPr/>
        </p:nvPicPr>
        <p:blipFill>
          <a:blip r:embed="rId2"/>
          <a:stretch>
            <a:fillRect/>
          </a:stretch>
        </p:blipFill>
        <p:spPr>
          <a:xfrm>
            <a:off x="413366" y="1614816"/>
            <a:ext cx="3364613" cy="259002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163832279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4732" y="718736"/>
            <a:ext cx="7554406" cy="422840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ítulo 1"/>
          <p:cNvSpPr>
            <a:spLocks noGrp="1"/>
          </p:cNvSpPr>
          <p:nvPr>
            <p:ph type="title"/>
          </p:nvPr>
        </p:nvSpPr>
        <p:spPr>
          <a:xfrm>
            <a:off x="474783" y="3223846"/>
            <a:ext cx="10779369" cy="2365303"/>
          </a:xfrm>
        </p:spPr>
        <p:txBody>
          <a:bodyPr>
            <a:noAutofit/>
          </a:bodyPr>
          <a:lstStyle/>
          <a:p>
            <a:pPr algn="ctr"/>
            <a:r>
              <a:rPr lang="pt-PT" sz="19900" dirty="0" err="1" smtClean="0">
                <a:solidFill>
                  <a:srgbClr val="FF0000"/>
                </a:solidFill>
              </a:rPr>
              <a:t>end</a:t>
            </a:r>
            <a:endParaRPr lang="pt-PT" sz="19900" dirty="0">
              <a:solidFill>
                <a:srgbClr val="FF0000"/>
              </a:solidFill>
            </a:endParaRPr>
          </a:p>
        </p:txBody>
      </p:sp>
    </p:spTree>
    <p:extLst>
      <p:ext uri="{BB962C8B-B14F-4D97-AF65-F5344CB8AC3E}">
        <p14:creationId xmlns:p14="http://schemas.microsoft.com/office/powerpoint/2010/main" val="222854487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err="1"/>
              <a:t>introduction</a:t>
            </a:r>
            <a:endParaRPr lang="pt-PT" dirty="0"/>
          </a:p>
        </p:txBody>
      </p:sp>
      <p:sp>
        <p:nvSpPr>
          <p:cNvPr id="3" name="Marcador de Posição de Conteúdo 2"/>
          <p:cNvSpPr>
            <a:spLocks noGrp="1"/>
          </p:cNvSpPr>
          <p:nvPr>
            <p:ph sz="quarter" idx="13"/>
          </p:nvPr>
        </p:nvSpPr>
        <p:spPr>
          <a:xfrm>
            <a:off x="1243114" y="1813037"/>
            <a:ext cx="6590763" cy="3311189"/>
          </a:xfrm>
        </p:spPr>
        <p:txBody>
          <a:bodyPr>
            <a:normAutofit/>
          </a:bodyPr>
          <a:lstStyle/>
          <a:p>
            <a:r>
              <a:rPr lang="en-US" sz="1800" cap="none" dirty="0" smtClean="0">
                <a:latin typeface="Adobe Caslon Pro" panose="0205050205050A020403" pitchFamily="18" charset="0"/>
              </a:rPr>
              <a:t>This work, done in </a:t>
            </a:r>
            <a:r>
              <a:rPr lang="en-US" sz="1800" cap="none" dirty="0" err="1" smtClean="0">
                <a:latin typeface="Adobe Caslon Pro" panose="0205050205050A020403" pitchFamily="18" charset="0"/>
              </a:rPr>
              <a:t>english</a:t>
            </a:r>
            <a:r>
              <a:rPr lang="en-US" sz="1800" cap="none" dirty="0" smtClean="0">
                <a:latin typeface="Adobe Caslon Pro" panose="0205050205050A020403" pitchFamily="18" charset="0"/>
              </a:rPr>
              <a:t> class, and this theme national </a:t>
            </a:r>
            <a:r>
              <a:rPr lang="en-US" sz="1800" cap="none" dirty="0" err="1" smtClean="0">
                <a:latin typeface="Adobe Caslon Pro" panose="0205050205050A020403" pitchFamily="18" charset="0"/>
              </a:rPr>
              <a:t>portuguese</a:t>
            </a:r>
            <a:r>
              <a:rPr lang="en-US" sz="1800" cap="none" dirty="0" smtClean="0">
                <a:latin typeface="Adobe Caslon Pro" panose="0205050205050A020403" pitchFamily="18" charset="0"/>
              </a:rPr>
              <a:t> days. We choose the day 25</a:t>
            </a:r>
            <a:r>
              <a:rPr lang="en-US" sz="1800" cap="none" baseline="30000" dirty="0" smtClean="0">
                <a:latin typeface="Adobe Caslon Pro" panose="0205050205050A020403" pitchFamily="18" charset="0"/>
              </a:rPr>
              <a:t>th</a:t>
            </a:r>
            <a:r>
              <a:rPr lang="en-US" sz="1800" cap="none" dirty="0" smtClean="0">
                <a:latin typeface="Adobe Caslon Pro" panose="0205050205050A020403" pitchFamily="18" charset="0"/>
              </a:rPr>
              <a:t> </a:t>
            </a:r>
            <a:r>
              <a:rPr lang="en-US" sz="1800" cap="none" dirty="0" err="1" smtClean="0">
                <a:latin typeface="Adobe Caslon Pro" panose="0205050205050A020403" pitchFamily="18" charset="0"/>
              </a:rPr>
              <a:t>april</a:t>
            </a:r>
            <a:r>
              <a:rPr lang="en-US" sz="1800" cap="none" dirty="0" smtClean="0">
                <a:latin typeface="Adobe Caslon Pro" panose="0205050205050A020403" pitchFamily="18" charset="0"/>
              </a:rPr>
              <a:t> 1974, the freedom day in our country.</a:t>
            </a:r>
            <a:endParaRPr lang="pt-PT" sz="1800" cap="none" dirty="0">
              <a:latin typeface="Adobe Caslon Pro" panose="0205050205050A020403" pitchFamily="18" charset="0"/>
            </a:endParaRPr>
          </a:p>
        </p:txBody>
      </p:sp>
      <p:pic>
        <p:nvPicPr>
          <p:cNvPr id="4" name="Imagem 3"/>
          <p:cNvPicPr>
            <a:picLocks noChangeAspect="1"/>
          </p:cNvPicPr>
          <p:nvPr/>
        </p:nvPicPr>
        <p:blipFill>
          <a:blip r:embed="rId2"/>
          <a:stretch>
            <a:fillRect/>
          </a:stretch>
        </p:blipFill>
        <p:spPr>
          <a:xfrm>
            <a:off x="8391189" y="908497"/>
            <a:ext cx="2905125" cy="4191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319550277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err="1" smtClean="0"/>
              <a:t>history</a:t>
            </a:r>
            <a:endParaRPr lang="pt-PT" dirty="0"/>
          </a:p>
        </p:txBody>
      </p:sp>
      <p:pic>
        <p:nvPicPr>
          <p:cNvPr id="7" name="Imagem 6"/>
          <p:cNvPicPr>
            <a:picLocks noChangeAspect="1"/>
          </p:cNvPicPr>
          <p:nvPr/>
        </p:nvPicPr>
        <p:blipFill>
          <a:blip r:embed="rId2"/>
          <a:stretch>
            <a:fillRect/>
          </a:stretch>
        </p:blipFill>
        <p:spPr>
          <a:xfrm>
            <a:off x="6516587" y="3017062"/>
            <a:ext cx="4990327" cy="317932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3" name="Marcador de Posição de Conteúdo 2"/>
          <p:cNvSpPr>
            <a:spLocks noGrp="1"/>
          </p:cNvSpPr>
          <p:nvPr>
            <p:ph sz="quarter" idx="13"/>
          </p:nvPr>
        </p:nvSpPr>
        <p:spPr>
          <a:xfrm>
            <a:off x="685801" y="2443286"/>
            <a:ext cx="10106696" cy="3311189"/>
          </a:xfrm>
        </p:spPr>
        <p:txBody>
          <a:bodyPr>
            <a:noAutofit/>
          </a:bodyPr>
          <a:lstStyle/>
          <a:p>
            <a:r>
              <a:rPr lang="en-US" sz="1800" cap="none" dirty="0">
                <a:latin typeface="Adobe Caslon Pro" panose="0205050205050A020403" pitchFamily="18" charset="0"/>
              </a:rPr>
              <a:t>The April 25 Revolution, refers to a period in Portugal's history as a result of a social movement, occurred April 25, 1974, which overthrew the dictatorial regime of </a:t>
            </a:r>
            <a:r>
              <a:rPr lang="en-US" sz="1800" cap="none" dirty="0" err="1" smtClean="0">
                <a:latin typeface="Adobe Caslon Pro" panose="0205050205050A020403" pitchFamily="18" charset="0"/>
              </a:rPr>
              <a:t>the</a:t>
            </a:r>
            <a:r>
              <a:rPr lang="en-US" sz="1800" cap="none" dirty="0" err="1" smtClean="0">
                <a:latin typeface="Adobe Caslon Pro" panose="0205050205050A020403" pitchFamily="18" charset="0"/>
              </a:rPr>
              <a:t>Estado</a:t>
            </a:r>
            <a:r>
              <a:rPr lang="en-US" sz="1800" cap="none" dirty="0" smtClean="0">
                <a:latin typeface="Adobe Caslon Pro" panose="0205050205050A020403" pitchFamily="18" charset="0"/>
              </a:rPr>
              <a:t> </a:t>
            </a:r>
            <a:r>
              <a:rPr lang="en-US" sz="1800" cap="none" dirty="0">
                <a:latin typeface="Adobe Caslon Pro" panose="0205050205050A020403" pitchFamily="18" charset="0"/>
              </a:rPr>
              <a:t>Novo, in force since 1933 and began a process that would </a:t>
            </a:r>
            <a:r>
              <a:rPr lang="en-US" sz="1800" cap="none" dirty="0" smtClean="0">
                <a:latin typeface="Adobe Caslon Pro" panose="0205050205050A020403" pitchFamily="18" charset="0"/>
              </a:rPr>
              <a:t>end </a:t>
            </a:r>
            <a:r>
              <a:rPr lang="en-US" sz="1800" cap="none" dirty="0">
                <a:latin typeface="Adobe Caslon Pro" panose="0205050205050A020403" pitchFamily="18" charset="0"/>
              </a:rPr>
              <a:t>with the establishment of a democratic regime and the entry into force of the new Constitution on 25 April 1976, with a strong socialist orientation in its origin</a:t>
            </a:r>
            <a:r>
              <a:rPr lang="en-US" sz="1800" cap="none" dirty="0" smtClean="0">
                <a:latin typeface="Adobe Caslon Pro" panose="0205050205050A020403" pitchFamily="18" charset="0"/>
              </a:rPr>
              <a:t>.</a:t>
            </a:r>
          </a:p>
          <a:p>
            <a:endParaRPr lang="en-US" sz="1800" cap="none" dirty="0">
              <a:latin typeface="Adobe Caslon Pro" panose="0205050205050A020403" pitchFamily="18" charset="0"/>
            </a:endParaRPr>
          </a:p>
          <a:p>
            <a:pPr marL="0" indent="0">
              <a:buNone/>
            </a:pPr>
            <a:endParaRPr lang="en-US" sz="1800" cap="none" dirty="0">
              <a:latin typeface="Adobe Caslon Pro" panose="0205050205050A020403" pitchFamily="18" charset="0"/>
            </a:endParaRPr>
          </a:p>
          <a:p>
            <a:r>
              <a:rPr lang="en-US" sz="1800" cap="none" dirty="0">
                <a:latin typeface="Adobe Caslon Pro" panose="0205050205050A020403" pitchFamily="18" charset="0"/>
              </a:rPr>
              <a:t>This action was led by a military movement, the Armed Forces </a:t>
            </a:r>
            <a:r>
              <a:rPr lang="en-US" sz="1800" cap="none" dirty="0" smtClean="0">
                <a:latin typeface="Adobe Caslon Pro" panose="0205050205050A020403" pitchFamily="18" charset="0"/>
              </a:rPr>
              <a:t>Movement</a:t>
            </a:r>
            <a:r>
              <a:rPr lang="en-US" sz="1800" cap="none" dirty="0">
                <a:latin typeface="Adobe Caslon Pro" panose="0205050205050A020403" pitchFamily="18" charset="0"/>
              </a:rPr>
              <a:t>, which was composed mostly by captains who had participated in the Colonial War. This movement emerged around 1973, based initially on corporatist claims as the fight for the prestige of the armed forces, eventually reaching the political regime in force</a:t>
            </a:r>
            <a:r>
              <a:rPr lang="en-US" sz="1800" cap="none" dirty="0" smtClean="0">
                <a:latin typeface="Adobe Caslon Pro" panose="0205050205050A020403" pitchFamily="18" charset="0"/>
              </a:rPr>
              <a:t>.</a:t>
            </a:r>
          </a:p>
          <a:p>
            <a:endParaRPr lang="en-US" sz="1800" cap="none" dirty="0" smtClean="0">
              <a:latin typeface="Adobe Caslon Pro" panose="0205050205050A020403" pitchFamily="18" charset="0"/>
            </a:endParaRPr>
          </a:p>
        </p:txBody>
      </p:sp>
    </p:spTree>
    <p:extLst>
      <p:ext uri="{BB962C8B-B14F-4D97-AF65-F5344CB8AC3E}">
        <p14:creationId xmlns:p14="http://schemas.microsoft.com/office/powerpoint/2010/main" val="270412092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err="1" smtClean="0"/>
              <a:t>Life</a:t>
            </a:r>
            <a:r>
              <a:rPr lang="pt-PT" dirty="0" smtClean="0"/>
              <a:t> </a:t>
            </a:r>
            <a:r>
              <a:rPr lang="pt-PT" dirty="0" err="1" smtClean="0"/>
              <a:t>before</a:t>
            </a:r>
            <a:r>
              <a:rPr lang="pt-PT" dirty="0" smtClean="0"/>
              <a:t> 25th </a:t>
            </a:r>
            <a:r>
              <a:rPr lang="pt-PT" dirty="0" err="1" smtClean="0"/>
              <a:t>april</a:t>
            </a:r>
            <a:r>
              <a:rPr lang="pt-PT" dirty="0" smtClean="0"/>
              <a:t> 1974</a:t>
            </a:r>
            <a:endParaRPr lang="pt-PT" dirty="0"/>
          </a:p>
        </p:txBody>
      </p:sp>
      <p:sp>
        <p:nvSpPr>
          <p:cNvPr id="3" name="Marcador de Posição de Conteúdo 2"/>
          <p:cNvSpPr>
            <a:spLocks noGrp="1"/>
          </p:cNvSpPr>
          <p:nvPr>
            <p:ph sz="quarter" idx="13"/>
          </p:nvPr>
        </p:nvSpPr>
        <p:spPr>
          <a:xfrm>
            <a:off x="685801" y="2424004"/>
            <a:ext cx="10505940" cy="3311189"/>
          </a:xfrm>
        </p:spPr>
        <p:txBody>
          <a:bodyPr>
            <a:noAutofit/>
          </a:bodyPr>
          <a:lstStyle/>
          <a:p>
            <a:r>
              <a:rPr lang="en-US" sz="1600" cap="none" dirty="0" smtClean="0">
                <a:latin typeface="Adobe Caslon Pro" panose="0205050205050A020403" pitchFamily="18" charset="0"/>
              </a:rPr>
              <a:t>Existence of censorship</a:t>
            </a:r>
          </a:p>
          <a:p>
            <a:r>
              <a:rPr lang="en-US" sz="1600" cap="none" dirty="0" smtClean="0">
                <a:latin typeface="Adobe Caslon Pro" panose="0205050205050A020403" pitchFamily="18" charset="0"/>
              </a:rPr>
              <a:t>There were political prisoners</a:t>
            </a:r>
          </a:p>
          <a:p>
            <a:r>
              <a:rPr lang="en-US" sz="1600" cap="none" dirty="0" smtClean="0">
                <a:latin typeface="Adobe Caslon Pro" panose="0205050205050A020403" pitchFamily="18" charset="0"/>
              </a:rPr>
              <a:t>There was the PIDE (</a:t>
            </a:r>
            <a:r>
              <a:rPr lang="en-US" sz="1600" cap="none" dirty="0" err="1" smtClean="0">
                <a:latin typeface="Adobe Caslon Pro" panose="0205050205050A020403" pitchFamily="18" charset="0"/>
              </a:rPr>
              <a:t>policia</a:t>
            </a:r>
            <a:r>
              <a:rPr lang="en-US" sz="1600" cap="none" dirty="0" smtClean="0">
                <a:latin typeface="Adobe Caslon Pro" panose="0205050205050A020403" pitchFamily="18" charset="0"/>
              </a:rPr>
              <a:t> </a:t>
            </a:r>
            <a:r>
              <a:rPr lang="en-US" sz="1600" cap="none" dirty="0" err="1" smtClean="0">
                <a:latin typeface="Adobe Caslon Pro" panose="0205050205050A020403" pitchFamily="18" charset="0"/>
              </a:rPr>
              <a:t>politica</a:t>
            </a:r>
            <a:r>
              <a:rPr lang="en-US" sz="1600" cap="none" dirty="0" smtClean="0">
                <a:latin typeface="Adobe Caslon Pro" panose="0205050205050A020403" pitchFamily="18" charset="0"/>
              </a:rPr>
              <a:t>)</a:t>
            </a:r>
          </a:p>
          <a:p>
            <a:r>
              <a:rPr lang="en-US" sz="1600" cap="none" dirty="0" smtClean="0">
                <a:latin typeface="Adobe Caslon Pro" panose="0205050205050A020403" pitchFamily="18" charset="0"/>
              </a:rPr>
              <a:t>People had no right to say what they thought freely government</a:t>
            </a:r>
          </a:p>
          <a:p>
            <a:r>
              <a:rPr lang="en-US" sz="1600" cap="none" dirty="0" smtClean="0">
                <a:latin typeface="Adobe Caslon Pro" panose="0205050205050A020403" pitchFamily="18" charset="0"/>
              </a:rPr>
              <a:t>There were no free elections</a:t>
            </a:r>
          </a:p>
          <a:p>
            <a:r>
              <a:rPr lang="en-US" sz="1600" cap="none" dirty="0" smtClean="0">
                <a:latin typeface="Adobe Caslon Pro" panose="0205050205050A020403" pitchFamily="18" charset="0"/>
              </a:rPr>
              <a:t>There was no democracy (there was a dictatorship)</a:t>
            </a:r>
          </a:p>
          <a:p>
            <a:r>
              <a:rPr lang="en-US" sz="1600" cap="none" dirty="0" smtClean="0">
                <a:latin typeface="Adobe Caslon Pro" panose="0205050205050A020403" pitchFamily="18" charset="0"/>
              </a:rPr>
              <a:t>Child labor</a:t>
            </a:r>
          </a:p>
          <a:p>
            <a:r>
              <a:rPr lang="en-US" sz="1600" cap="none" dirty="0" smtClean="0">
                <a:latin typeface="Adobe Caslon Pro" panose="0205050205050A020403" pitchFamily="18" charset="0"/>
              </a:rPr>
              <a:t>The right to health and education were not guaranteed to citizens</a:t>
            </a:r>
          </a:p>
          <a:p>
            <a:r>
              <a:rPr lang="en-US" sz="1600" cap="none" dirty="0" smtClean="0">
                <a:latin typeface="Adobe Caslon Pro" panose="0205050205050A020403" pitchFamily="18" charset="0"/>
              </a:rPr>
              <a:t>There was </a:t>
            </a:r>
            <a:r>
              <a:rPr lang="en-US" sz="1600" cap="none" dirty="0" smtClean="0">
                <a:latin typeface="Adobe Caslon Pro" panose="0205050205050A020403" pitchFamily="18" charset="0"/>
              </a:rPr>
              <a:t>no right </a:t>
            </a:r>
            <a:r>
              <a:rPr lang="en-US" sz="1600" cap="none" dirty="0" smtClean="0">
                <a:latin typeface="Adobe Caslon Pro" panose="0205050205050A020403" pitchFamily="18" charset="0"/>
              </a:rPr>
              <a:t>of assembly</a:t>
            </a:r>
          </a:p>
          <a:p>
            <a:r>
              <a:rPr lang="en-US" sz="1600" cap="none" dirty="0" smtClean="0">
                <a:latin typeface="Adobe Caslon Pro" panose="0205050205050A020403" pitchFamily="18" charset="0"/>
              </a:rPr>
              <a:t>The way of life of the population was controlled</a:t>
            </a:r>
            <a:endParaRPr lang="pt-PT" sz="1600" cap="none" dirty="0" smtClean="0">
              <a:latin typeface="Adobe Caslon Pro" panose="0205050205050A020403" pitchFamily="18" charset="0"/>
            </a:endParaRPr>
          </a:p>
        </p:txBody>
      </p:sp>
      <p:pic>
        <p:nvPicPr>
          <p:cNvPr id="8" name="Imagem 7"/>
          <p:cNvPicPr>
            <a:picLocks noChangeAspect="1"/>
          </p:cNvPicPr>
          <p:nvPr/>
        </p:nvPicPr>
        <p:blipFill>
          <a:blip r:embed="rId2"/>
          <a:stretch>
            <a:fillRect/>
          </a:stretch>
        </p:blipFill>
        <p:spPr>
          <a:xfrm>
            <a:off x="7820359" y="1837765"/>
            <a:ext cx="3686175" cy="3810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354917981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a:t>causes </a:t>
            </a:r>
            <a:r>
              <a:rPr lang="pt-PT" dirty="0" err="1"/>
              <a:t>of</a:t>
            </a:r>
            <a:r>
              <a:rPr lang="pt-PT" dirty="0"/>
              <a:t> </a:t>
            </a:r>
            <a:r>
              <a:rPr lang="pt-PT" dirty="0" err="1"/>
              <a:t>revolution</a:t>
            </a:r>
            <a:endParaRPr lang="pt-PT" dirty="0"/>
          </a:p>
        </p:txBody>
      </p:sp>
      <p:graphicFrame>
        <p:nvGraphicFramePr>
          <p:cNvPr id="4" name="Marcador de Posição de Conteúdo 3"/>
          <p:cNvGraphicFramePr>
            <a:graphicFrameLocks noGrp="1"/>
          </p:cNvGraphicFramePr>
          <p:nvPr>
            <p:ph sz="quarter" idx="13"/>
            <p:extLst>
              <p:ext uri="{D42A27DB-BD31-4B8C-83A1-F6EECF244321}">
                <p14:modId xmlns:p14="http://schemas.microsoft.com/office/powerpoint/2010/main" val="239239969"/>
              </p:ext>
            </p:extLst>
          </p:nvPr>
        </p:nvGraphicFramePr>
        <p:xfrm>
          <a:off x="359205" y="1757140"/>
          <a:ext cx="11050073" cy="42032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408077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n-US" sz="4400" dirty="0"/>
              <a:t>Revolution consequences in the country</a:t>
            </a:r>
            <a:endParaRPr lang="pt-PT" sz="4400" dirty="0"/>
          </a:p>
        </p:txBody>
      </p:sp>
      <p:graphicFrame>
        <p:nvGraphicFramePr>
          <p:cNvPr id="4" name="Marcador de Posição de Conteúdo 3"/>
          <p:cNvGraphicFramePr>
            <a:graphicFrameLocks noGrp="1"/>
          </p:cNvGraphicFramePr>
          <p:nvPr>
            <p:ph sz="quarter" idx="13"/>
            <p:extLst>
              <p:ext uri="{D42A27DB-BD31-4B8C-83A1-F6EECF244321}">
                <p14:modId xmlns:p14="http://schemas.microsoft.com/office/powerpoint/2010/main" val="4241829741"/>
              </p:ext>
            </p:extLst>
          </p:nvPr>
        </p:nvGraphicFramePr>
        <p:xfrm>
          <a:off x="685800" y="2063750"/>
          <a:ext cx="10720754" cy="36219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882997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PT" dirty="0"/>
              <a:t/>
            </a:r>
            <a:br>
              <a:rPr lang="pt-PT" dirty="0"/>
            </a:br>
            <a:r>
              <a:rPr lang="pt-PT" dirty="0" err="1" smtClean="0"/>
              <a:t>Why</a:t>
            </a:r>
            <a:r>
              <a:rPr lang="pt-PT" dirty="0" smtClean="0"/>
              <a:t> </a:t>
            </a:r>
            <a:r>
              <a:rPr lang="pt-PT" dirty="0" err="1"/>
              <a:t>carnation</a:t>
            </a:r>
            <a:r>
              <a:rPr lang="pt-PT" dirty="0"/>
              <a:t>?</a:t>
            </a:r>
            <a:br>
              <a:rPr lang="pt-PT" dirty="0"/>
            </a:br>
            <a:endParaRPr lang="pt-PT" dirty="0"/>
          </a:p>
        </p:txBody>
      </p:sp>
      <p:sp>
        <p:nvSpPr>
          <p:cNvPr id="3" name="Marcador de Posição de Conteúdo 2"/>
          <p:cNvSpPr>
            <a:spLocks noGrp="1"/>
          </p:cNvSpPr>
          <p:nvPr>
            <p:ph sz="quarter" idx="13"/>
          </p:nvPr>
        </p:nvSpPr>
        <p:spPr>
          <a:xfrm>
            <a:off x="592016" y="2133734"/>
            <a:ext cx="10394707" cy="3311189"/>
          </a:xfrm>
        </p:spPr>
        <p:txBody>
          <a:bodyPr>
            <a:normAutofit/>
          </a:bodyPr>
          <a:lstStyle/>
          <a:p>
            <a:r>
              <a:rPr lang="en-US" sz="2400" cap="none" dirty="0" smtClean="0">
                <a:latin typeface="Adobe Caslon Pro"/>
              </a:rPr>
              <a:t>It is said that they used </a:t>
            </a:r>
            <a:r>
              <a:rPr lang="en-US" sz="2400" cap="none" dirty="0" smtClean="0">
                <a:latin typeface="Adobe Caslon Pro"/>
              </a:rPr>
              <a:t>carnations</a:t>
            </a:r>
            <a:r>
              <a:rPr lang="en-US" sz="2400" cap="none" dirty="0" smtClean="0">
                <a:latin typeface="Adobe Caslon Pro"/>
              </a:rPr>
              <a:t> </a:t>
            </a:r>
            <a:endParaRPr lang="en-US" sz="2400" cap="none" dirty="0" smtClean="0">
              <a:latin typeface="Adobe Caslon Pro"/>
            </a:endParaRPr>
          </a:p>
          <a:p>
            <a:pPr marL="0" indent="0">
              <a:buNone/>
            </a:pPr>
            <a:r>
              <a:rPr lang="en-US" sz="2400" cap="none" dirty="0" smtClean="0">
                <a:latin typeface="Adobe Caslon Pro"/>
              </a:rPr>
              <a:t>because a lady in </a:t>
            </a:r>
            <a:r>
              <a:rPr lang="en-US" sz="2400" cap="none" dirty="0" smtClean="0">
                <a:latin typeface="Adobe Caslon Pro"/>
              </a:rPr>
              <a:t>the street</a:t>
            </a:r>
            <a:r>
              <a:rPr lang="en-US" sz="2400" cap="none" dirty="0" smtClean="0">
                <a:latin typeface="Adobe Caslon Pro"/>
              </a:rPr>
              <a:t> </a:t>
            </a:r>
            <a:r>
              <a:rPr lang="en-US" sz="2400" cap="none" dirty="0" smtClean="0">
                <a:latin typeface="Adobe Caslon Pro"/>
              </a:rPr>
              <a:t>saw a soldier </a:t>
            </a:r>
          </a:p>
          <a:p>
            <a:pPr marL="0" indent="0">
              <a:buNone/>
            </a:pPr>
            <a:r>
              <a:rPr lang="en-US" sz="2400" cap="none" dirty="0" smtClean="0">
                <a:latin typeface="Adobe Caslon Pro"/>
              </a:rPr>
              <a:t>with a gun and put </a:t>
            </a:r>
            <a:r>
              <a:rPr lang="en-US" sz="2400" cap="none" dirty="0" smtClean="0">
                <a:latin typeface="Adobe Caslon Pro"/>
              </a:rPr>
              <a:t> </a:t>
            </a:r>
            <a:r>
              <a:rPr lang="en-US" sz="2400" cap="none" dirty="0" smtClean="0">
                <a:latin typeface="Adobe Caslon Pro"/>
              </a:rPr>
              <a:t>a carnation </a:t>
            </a:r>
          </a:p>
          <a:p>
            <a:pPr marL="0" indent="0">
              <a:buNone/>
            </a:pPr>
            <a:r>
              <a:rPr lang="en-US" sz="2400" cap="none" dirty="0" smtClean="0">
                <a:latin typeface="Adobe Caslon Pro"/>
              </a:rPr>
              <a:t>on the tip of the gun.</a:t>
            </a:r>
            <a:endParaRPr lang="pt-PT" sz="2400" cap="none" dirty="0">
              <a:latin typeface="Adobe Caslon Pro"/>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7689" y="1517405"/>
            <a:ext cx="4719532" cy="3488349"/>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918699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err="1"/>
              <a:t>celebrations</a:t>
            </a:r>
            <a:r>
              <a:rPr lang="pt-PT" dirty="0"/>
              <a:t> </a:t>
            </a:r>
            <a:r>
              <a:rPr lang="pt-PT" dirty="0" err="1"/>
              <a:t>of</a:t>
            </a:r>
            <a:r>
              <a:rPr lang="pt-PT" dirty="0"/>
              <a:t> </a:t>
            </a:r>
            <a:r>
              <a:rPr lang="pt-PT" dirty="0" err="1"/>
              <a:t>this</a:t>
            </a:r>
            <a:r>
              <a:rPr lang="pt-PT" dirty="0"/>
              <a:t> </a:t>
            </a:r>
            <a:r>
              <a:rPr lang="pt-PT" dirty="0" err="1"/>
              <a:t>day</a:t>
            </a:r>
            <a:endParaRPr lang="pt-PT" dirty="0"/>
          </a:p>
        </p:txBody>
      </p:sp>
      <p:sp>
        <p:nvSpPr>
          <p:cNvPr id="3" name="Marcador de Posição de Conteúdo 2"/>
          <p:cNvSpPr>
            <a:spLocks noGrp="1"/>
          </p:cNvSpPr>
          <p:nvPr>
            <p:ph sz="quarter" idx="13"/>
          </p:nvPr>
        </p:nvSpPr>
        <p:spPr>
          <a:xfrm>
            <a:off x="732693" y="1594918"/>
            <a:ext cx="10394707" cy="3311189"/>
          </a:xfrm>
        </p:spPr>
        <p:txBody>
          <a:bodyPr>
            <a:normAutofit/>
          </a:bodyPr>
          <a:lstStyle/>
          <a:p>
            <a:r>
              <a:rPr lang="en-US" cap="none" dirty="0" smtClean="0">
                <a:latin typeface="Adobe Caslon Pro"/>
              </a:rPr>
              <a:t>Each year, 25</a:t>
            </a:r>
            <a:r>
              <a:rPr lang="en-US" cap="none" baseline="30000" dirty="0" smtClean="0">
                <a:latin typeface="Adobe Caslon Pro"/>
              </a:rPr>
              <a:t>th</a:t>
            </a:r>
            <a:r>
              <a:rPr lang="en-US" cap="none" dirty="0" smtClean="0">
                <a:latin typeface="Adobe Caslon Pro"/>
              </a:rPr>
              <a:t> </a:t>
            </a:r>
            <a:r>
              <a:rPr lang="en-US" cap="none" dirty="0" err="1" smtClean="0">
                <a:latin typeface="Adobe Caslon Pro"/>
              </a:rPr>
              <a:t>april</a:t>
            </a:r>
            <a:r>
              <a:rPr lang="en-US" cap="none" dirty="0" smtClean="0">
                <a:latin typeface="Adobe Caslon Pro"/>
              </a:rPr>
              <a:t> is celebrated with a national holiday. In primary schools, students are encouraged to do various activities related to this </a:t>
            </a:r>
            <a:r>
              <a:rPr lang="en-US" cap="none" dirty="0">
                <a:latin typeface="Adobe Caslon Pro"/>
              </a:rPr>
              <a:t>day. Sometimes they </a:t>
            </a:r>
            <a:r>
              <a:rPr lang="en-US" cap="none" dirty="0" smtClean="0">
                <a:latin typeface="Adobe Caslon Pro"/>
              </a:rPr>
              <a:t> </a:t>
            </a:r>
            <a:r>
              <a:rPr lang="en-US" cap="none" dirty="0">
                <a:latin typeface="Adobe Caslon Pro"/>
              </a:rPr>
              <a:t>also </a:t>
            </a:r>
            <a:r>
              <a:rPr lang="en-US" cap="none" dirty="0" smtClean="0">
                <a:latin typeface="Adobe Caslon Pro"/>
              </a:rPr>
              <a:t>do</a:t>
            </a:r>
            <a:r>
              <a:rPr lang="en-US" cap="none" dirty="0" smtClean="0">
                <a:latin typeface="Adobe Caslon Pro"/>
              </a:rPr>
              <a:t> </a:t>
            </a:r>
            <a:r>
              <a:rPr lang="en-US" cap="none" dirty="0">
                <a:latin typeface="Adobe Caslon Pro"/>
              </a:rPr>
              <a:t>marches in recognition of the military in various parts of the country.</a:t>
            </a:r>
            <a:endParaRPr lang="pt-PT" cap="none" dirty="0">
              <a:latin typeface="Adobe Caslon Pro"/>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9584" y="4035669"/>
            <a:ext cx="6858000" cy="22098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50942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err="1"/>
              <a:t>Our</a:t>
            </a:r>
            <a:r>
              <a:rPr lang="pt-PT" dirty="0"/>
              <a:t> </a:t>
            </a:r>
            <a:r>
              <a:rPr lang="pt-PT" dirty="0" err="1"/>
              <a:t>view</a:t>
            </a:r>
            <a:endParaRPr lang="pt-PT" dirty="0"/>
          </a:p>
        </p:txBody>
      </p:sp>
      <p:sp>
        <p:nvSpPr>
          <p:cNvPr id="3" name="Marcador de Posição de Conteúdo 2"/>
          <p:cNvSpPr>
            <a:spLocks noGrp="1"/>
          </p:cNvSpPr>
          <p:nvPr>
            <p:ph sz="quarter" idx="13"/>
          </p:nvPr>
        </p:nvSpPr>
        <p:spPr/>
        <p:txBody>
          <a:bodyPr>
            <a:normAutofit/>
          </a:bodyPr>
          <a:lstStyle/>
          <a:p>
            <a:r>
              <a:rPr lang="en-US" cap="none" dirty="0" smtClean="0">
                <a:latin typeface="Adobe Caslon Pro"/>
              </a:rPr>
              <a:t>In our view, the celebrations of this day are important to glorify all the people who fought so that today there is freedom. However, these celebrations should be </a:t>
            </a:r>
            <a:r>
              <a:rPr lang="en-US" cap="none" dirty="0" smtClean="0">
                <a:latin typeface="Adobe Caslon Pro"/>
              </a:rPr>
              <a:t> </a:t>
            </a:r>
            <a:r>
              <a:rPr lang="en-US" cap="none" dirty="0" smtClean="0">
                <a:latin typeface="Adobe Caslon Pro"/>
              </a:rPr>
              <a:t>taken </a:t>
            </a:r>
            <a:r>
              <a:rPr lang="en-US" cap="none" dirty="0" smtClean="0">
                <a:latin typeface="Adobe Caslon Pro"/>
              </a:rPr>
              <a:t>more seriously </a:t>
            </a:r>
            <a:r>
              <a:rPr lang="en-US" cap="none" dirty="0" smtClean="0">
                <a:latin typeface="Adobe Caslon Pro"/>
              </a:rPr>
              <a:t>across our country, because it was through this revolution that today we can live the way we live.</a:t>
            </a:r>
            <a:endParaRPr lang="pt-PT" cap="none" dirty="0">
              <a:latin typeface="Adobe Caslon Pro"/>
            </a:endParaRPr>
          </a:p>
        </p:txBody>
      </p:sp>
    </p:spTree>
    <p:extLst>
      <p:ext uri="{BB962C8B-B14F-4D97-AF65-F5344CB8AC3E}">
        <p14:creationId xmlns:p14="http://schemas.microsoft.com/office/powerpoint/2010/main" val="150709201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vento Principal">
  <a:themeElements>
    <a:clrScheme name="Evento Principal">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Evento Principal">
      <a:majorFont>
        <a:latin typeface="Impac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vento Principal">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TM04033927[[fn=Evento Principal]]</Template>
  <TotalTime>110</TotalTime>
  <Words>454</Words>
  <Application>Microsoft Office PowerPoint</Application>
  <PresentationFormat>Ecrã Panorâmico</PresentationFormat>
  <Paragraphs>45</Paragraphs>
  <Slides>10</Slides>
  <Notes>0</Notes>
  <HiddenSlides>0</HiddenSlides>
  <MMClips>0</MMClips>
  <ScaleCrop>false</ScaleCrop>
  <HeadingPairs>
    <vt:vector size="6" baseType="variant">
      <vt:variant>
        <vt:lpstr>Tipos de letra usados</vt:lpstr>
      </vt:variant>
      <vt:variant>
        <vt:i4>3</vt:i4>
      </vt:variant>
      <vt:variant>
        <vt:lpstr>Tema</vt:lpstr>
      </vt:variant>
      <vt:variant>
        <vt:i4>1</vt:i4>
      </vt:variant>
      <vt:variant>
        <vt:lpstr>Títulos dos diapositivos</vt:lpstr>
      </vt:variant>
      <vt:variant>
        <vt:i4>10</vt:i4>
      </vt:variant>
    </vt:vector>
  </HeadingPairs>
  <TitlesOfParts>
    <vt:vector size="14" baseType="lpstr">
      <vt:lpstr>Adobe Caslon Pro</vt:lpstr>
      <vt:lpstr>Arial</vt:lpstr>
      <vt:lpstr>Impact</vt:lpstr>
      <vt:lpstr>Evento Principal</vt:lpstr>
      <vt:lpstr>25th april 1974 Liberty day</vt:lpstr>
      <vt:lpstr>introduction</vt:lpstr>
      <vt:lpstr>history</vt:lpstr>
      <vt:lpstr>Life before 25th april 1974</vt:lpstr>
      <vt:lpstr>causes of revolution</vt:lpstr>
      <vt:lpstr>Revolution consequences in the country</vt:lpstr>
      <vt:lpstr> Why carnation? </vt:lpstr>
      <vt:lpstr>celebrations of this day</vt:lpstr>
      <vt:lpstr>Our view</vt:lpstr>
      <vt:lpstr>end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25th april 1974</dc:title>
  <dc:creator>aluno</dc:creator>
  <cp:lastModifiedBy>Utilizador</cp:lastModifiedBy>
  <cp:revision>14</cp:revision>
  <dcterms:created xsi:type="dcterms:W3CDTF">2016-05-17T14:06:56Z</dcterms:created>
  <dcterms:modified xsi:type="dcterms:W3CDTF">2016-09-13T21:48:37Z</dcterms:modified>
</cp:coreProperties>
</file>