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EC15-EA85-4A06-BF54-63D75CA5796C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E117-7E08-4EB5-B3C9-BF2AEAA3A9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EC15-EA85-4A06-BF54-63D75CA5796C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E117-7E08-4EB5-B3C9-BF2AEAA3A9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EC15-EA85-4A06-BF54-63D75CA5796C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E117-7E08-4EB5-B3C9-BF2AEAA3A9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EC15-EA85-4A06-BF54-63D75CA5796C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E117-7E08-4EB5-B3C9-BF2AEAA3A9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EC15-EA85-4A06-BF54-63D75CA5796C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E117-7E08-4EB5-B3C9-BF2AEAA3A9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EC15-EA85-4A06-BF54-63D75CA5796C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E117-7E08-4EB5-B3C9-BF2AEAA3A9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EC15-EA85-4A06-BF54-63D75CA5796C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E117-7E08-4EB5-B3C9-BF2AEAA3A9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EC15-EA85-4A06-BF54-63D75CA5796C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E117-7E08-4EB5-B3C9-BF2AEAA3A9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EC15-EA85-4A06-BF54-63D75CA5796C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E117-7E08-4EB5-B3C9-BF2AEAA3A9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EC15-EA85-4A06-BF54-63D75CA5796C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E117-7E08-4EB5-B3C9-BF2AEAA3A9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EC15-EA85-4A06-BF54-63D75CA5796C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E117-7E08-4EB5-B3C9-BF2AEAA3A9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20000">
              <a:srgbClr val="FFC000"/>
            </a:gs>
            <a:gs pos="50000">
              <a:schemeClr val="tx1"/>
            </a:gs>
            <a:gs pos="75000">
              <a:srgbClr val="00B050"/>
            </a:gs>
            <a:gs pos="89999">
              <a:srgbClr val="002060"/>
            </a:gs>
            <a:gs pos="100000">
              <a:schemeClr val="bg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9EC15-EA85-4A06-BF54-63D75CA5796C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BE117-7E08-4EB5-B3C9-BF2AEAA3A94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pl-PL" dirty="0" err="1" smtClean="0">
                <a:solidFill>
                  <a:srgbClr val="FFFF00"/>
                </a:solidFill>
                <a:latin typeface="Britannic Bold" pitchFamily="34" charset="0"/>
              </a:rPr>
              <a:t>The</a:t>
            </a:r>
            <a:r>
              <a:rPr lang="pl-PL" dirty="0" smtClean="0">
                <a:solidFill>
                  <a:srgbClr val="FFFF00"/>
                </a:solidFill>
                <a:latin typeface="Britannic Bold" pitchFamily="34" charset="0"/>
              </a:rPr>
              <a:t> Most Popular Sport In </a:t>
            </a:r>
            <a:r>
              <a:rPr lang="pl-PL" dirty="0" smtClean="0">
                <a:solidFill>
                  <a:schemeClr val="bg1"/>
                </a:solidFill>
                <a:latin typeface="Britannic Bold" pitchFamily="34" charset="0"/>
              </a:rPr>
              <a:t>Po</a:t>
            </a:r>
            <a:r>
              <a:rPr lang="pl-PL" dirty="0">
                <a:solidFill>
                  <a:schemeClr val="bg1"/>
                </a:solidFill>
                <a:latin typeface="Britannic Bold" pitchFamily="34" charset="0"/>
              </a:rPr>
              <a:t>l</a:t>
            </a:r>
            <a:r>
              <a:rPr lang="pl-PL" dirty="0" smtClean="0">
                <a:solidFill>
                  <a:srgbClr val="FF0000"/>
                </a:solidFill>
                <a:latin typeface="Britannic Bold" pitchFamily="34" charset="0"/>
              </a:rPr>
              <a:t>and</a:t>
            </a:r>
            <a:endParaRPr lang="pl-PL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1752600"/>
          </a:xfrm>
        </p:spPr>
        <p:txBody>
          <a:bodyPr/>
          <a:lstStyle/>
          <a:p>
            <a:endParaRPr lang="pl-PL" dirty="0"/>
          </a:p>
          <a:p>
            <a:r>
              <a:rPr lang="pl-PL" dirty="0" smtClean="0">
                <a:solidFill>
                  <a:schemeClr val="bg1"/>
                </a:solidFill>
              </a:rPr>
              <a:t>Foot</a:t>
            </a:r>
            <a:r>
              <a:rPr lang="pl-PL" dirty="0" smtClean="0">
                <a:solidFill>
                  <a:srgbClr val="FF0000"/>
                </a:solidFill>
              </a:rPr>
              <a:t>ball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11266" name="Picture 2" descr="http://osir.czluchow.pl/wp-content/uploads/2014/05/noz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356992"/>
            <a:ext cx="5040560" cy="3212976"/>
          </a:xfrm>
          <a:prstGeom prst="rect">
            <a:avLst/>
          </a:prstGeom>
          <a:noFill/>
        </p:spPr>
      </p:pic>
      <p:pic>
        <p:nvPicPr>
          <p:cNvPr id="1027" name="Picture 3" descr="D:\Marek\szkola\Erasmus\logo\images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67400"/>
            <a:ext cx="4600575" cy="990600"/>
          </a:xfrm>
          <a:prstGeom prst="rect">
            <a:avLst/>
          </a:prstGeom>
          <a:noFill/>
        </p:spPr>
      </p:pic>
      <p:pic>
        <p:nvPicPr>
          <p:cNvPr id="6" name="Obraz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99784" y="5310410"/>
            <a:ext cx="1944216" cy="15475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Place of </a:t>
            </a:r>
            <a:r>
              <a:rPr lang="pl-PL" dirty="0" err="1" smtClean="0">
                <a:solidFill>
                  <a:schemeClr val="bg1"/>
                </a:solidFill>
              </a:rPr>
              <a:t>the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Representation</a:t>
            </a:r>
            <a:r>
              <a:rPr lang="pl-PL" dirty="0" smtClean="0">
                <a:solidFill>
                  <a:schemeClr val="bg1"/>
                </a:solidFill>
              </a:rPr>
              <a:t> of Poland </a:t>
            </a:r>
            <a:r>
              <a:rPr lang="pl-PL" dirty="0" err="1" smtClean="0">
                <a:solidFill>
                  <a:schemeClr val="bg1"/>
                </a:solidFill>
              </a:rPr>
              <a:t>in</a:t>
            </a:r>
            <a:r>
              <a:rPr lang="pl-PL" dirty="0" smtClean="0">
                <a:solidFill>
                  <a:schemeClr val="bg1"/>
                </a:solidFill>
              </a:rPr>
              <a:t> Football </a:t>
            </a:r>
            <a:r>
              <a:rPr lang="pl-PL" dirty="0" err="1" smtClean="0">
                <a:solidFill>
                  <a:schemeClr val="bg1"/>
                </a:solidFill>
              </a:rPr>
              <a:t>in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the</a:t>
            </a:r>
            <a:r>
              <a:rPr lang="pl-PL" dirty="0" smtClean="0">
                <a:solidFill>
                  <a:schemeClr val="bg1"/>
                </a:solidFill>
              </a:rPr>
              <a:t> FIFA </a:t>
            </a:r>
            <a:r>
              <a:rPr lang="pl-PL" dirty="0" err="1" smtClean="0">
                <a:solidFill>
                  <a:schemeClr val="bg1"/>
                </a:solidFill>
              </a:rPr>
              <a:t>Rankings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err="1" smtClean="0">
                <a:solidFill>
                  <a:srgbClr val="FF0000"/>
                </a:solidFill>
              </a:rPr>
              <a:t>Currently</a:t>
            </a:r>
            <a:r>
              <a:rPr lang="pl-PL" dirty="0" smtClean="0">
                <a:solidFill>
                  <a:srgbClr val="FF0000"/>
                </a:solidFill>
              </a:rPr>
              <a:t> , </a:t>
            </a:r>
            <a:r>
              <a:rPr lang="pl-PL" dirty="0" err="1" smtClean="0">
                <a:solidFill>
                  <a:srgbClr val="FF0000"/>
                </a:solidFill>
              </a:rPr>
              <a:t>our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representation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have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got</a:t>
            </a:r>
            <a:r>
              <a:rPr lang="pl-PL" dirty="0" smtClean="0">
                <a:solidFill>
                  <a:srgbClr val="FF0000"/>
                </a:solidFill>
              </a:rPr>
              <a:t> 35-th place </a:t>
            </a:r>
            <a:r>
              <a:rPr lang="pl-PL" dirty="0" err="1" smtClean="0">
                <a:solidFill>
                  <a:srgbClr val="FF0000"/>
                </a:solidFill>
              </a:rPr>
              <a:t>in</a:t>
            </a:r>
            <a:r>
              <a:rPr lang="pl-PL" dirty="0" smtClean="0">
                <a:solidFill>
                  <a:srgbClr val="FF0000"/>
                </a:solidFill>
              </a:rPr>
              <a:t> FIFA ranking. </a:t>
            </a:r>
            <a:r>
              <a:rPr lang="pl-PL" dirty="0" err="1" smtClean="0">
                <a:solidFill>
                  <a:srgbClr val="FF0000"/>
                </a:solidFill>
              </a:rPr>
              <a:t>President</a:t>
            </a:r>
            <a:r>
              <a:rPr lang="pl-PL" dirty="0" smtClean="0">
                <a:solidFill>
                  <a:srgbClr val="FF0000"/>
                </a:solidFill>
              </a:rPr>
              <a:t> of PZPN </a:t>
            </a:r>
            <a:r>
              <a:rPr lang="pl-PL" dirty="0" err="1" smtClean="0">
                <a:solidFill>
                  <a:srgbClr val="FF0000"/>
                </a:solidFill>
              </a:rPr>
              <a:t>is</a:t>
            </a:r>
            <a:r>
              <a:rPr lang="pl-PL" dirty="0" smtClean="0">
                <a:solidFill>
                  <a:srgbClr val="FF0000"/>
                </a:solidFill>
              </a:rPr>
              <a:t> Zbigniew Boniek, </a:t>
            </a:r>
            <a:r>
              <a:rPr lang="pl-PL" dirty="0" err="1" smtClean="0">
                <a:solidFill>
                  <a:srgbClr val="FF0000"/>
                </a:solidFill>
              </a:rPr>
              <a:t>coach</a:t>
            </a:r>
            <a:r>
              <a:rPr lang="pl-PL" dirty="0" smtClean="0">
                <a:solidFill>
                  <a:srgbClr val="FF0000"/>
                </a:solidFill>
              </a:rPr>
              <a:t> of Poland </a:t>
            </a:r>
            <a:r>
              <a:rPr lang="pl-PL" dirty="0" err="1" smtClean="0">
                <a:solidFill>
                  <a:srgbClr val="FF0000"/>
                </a:solidFill>
              </a:rPr>
              <a:t>is</a:t>
            </a:r>
            <a:r>
              <a:rPr lang="pl-PL" dirty="0" smtClean="0">
                <a:solidFill>
                  <a:srgbClr val="FF0000"/>
                </a:solidFill>
              </a:rPr>
              <a:t> Adam </a:t>
            </a:r>
            <a:r>
              <a:rPr lang="pl-PL" dirty="0" err="1" smtClean="0">
                <a:solidFill>
                  <a:srgbClr val="FF0000"/>
                </a:solidFill>
              </a:rPr>
              <a:t>Nawałka</a:t>
            </a:r>
            <a:r>
              <a:rPr lang="pl-PL" dirty="0" smtClean="0">
                <a:solidFill>
                  <a:srgbClr val="FF0000"/>
                </a:solidFill>
              </a:rPr>
              <a:t>. Top </a:t>
            </a:r>
            <a:r>
              <a:rPr lang="pl-PL" dirty="0" err="1" smtClean="0">
                <a:solidFill>
                  <a:srgbClr val="FF0000"/>
                </a:solidFill>
              </a:rPr>
              <a:t>scorer</a:t>
            </a:r>
            <a:r>
              <a:rPr lang="pl-PL" dirty="0" smtClean="0">
                <a:solidFill>
                  <a:srgbClr val="FF0000"/>
                </a:solidFill>
              </a:rPr>
              <a:t> of Poland </a:t>
            </a:r>
            <a:r>
              <a:rPr lang="pl-PL" dirty="0" err="1" smtClean="0">
                <a:solidFill>
                  <a:srgbClr val="FF0000"/>
                </a:solidFill>
              </a:rPr>
              <a:t>is</a:t>
            </a:r>
            <a:r>
              <a:rPr lang="pl-PL" dirty="0" smtClean="0">
                <a:solidFill>
                  <a:srgbClr val="FF0000"/>
                </a:solidFill>
              </a:rPr>
              <a:t> Włodzimierz Lubański (48 </a:t>
            </a:r>
            <a:r>
              <a:rPr lang="pl-PL" dirty="0" err="1" smtClean="0">
                <a:solidFill>
                  <a:srgbClr val="FF0000"/>
                </a:solidFill>
              </a:rPr>
              <a:t>goals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in</a:t>
            </a:r>
            <a:r>
              <a:rPr lang="pl-PL" dirty="0" smtClean="0">
                <a:solidFill>
                  <a:srgbClr val="FF0000"/>
                </a:solidFill>
              </a:rPr>
              <a:t> 75 </a:t>
            </a:r>
            <a:r>
              <a:rPr lang="pl-PL" dirty="0" err="1" smtClean="0">
                <a:solidFill>
                  <a:srgbClr val="FF0000"/>
                </a:solidFill>
              </a:rPr>
              <a:t>matches</a:t>
            </a:r>
            <a:r>
              <a:rPr lang="pl-PL" dirty="0" smtClean="0">
                <a:solidFill>
                  <a:srgbClr val="FF0000"/>
                </a:solidFill>
              </a:rPr>
              <a:t>).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>
                <a:solidFill>
                  <a:schemeClr val="bg1"/>
                </a:solidFill>
              </a:rPr>
              <a:t>Achievements</a:t>
            </a:r>
            <a:r>
              <a:rPr lang="pl-PL" dirty="0" smtClean="0">
                <a:solidFill>
                  <a:schemeClr val="bg1"/>
                </a:solidFill>
              </a:rPr>
              <a:t> of </a:t>
            </a:r>
            <a:r>
              <a:rPr lang="pl-PL" dirty="0" err="1" smtClean="0">
                <a:solidFill>
                  <a:schemeClr val="bg1"/>
                </a:solidFill>
              </a:rPr>
              <a:t>Polish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clubs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in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European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competitions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dirty="0" err="1" smtClean="0">
                <a:solidFill>
                  <a:schemeClr val="bg1"/>
                </a:solidFill>
              </a:rPr>
              <a:t>Champions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League</a:t>
            </a:r>
            <a:r>
              <a:rPr lang="pl-PL" dirty="0" smtClean="0">
                <a:solidFill>
                  <a:schemeClr val="bg1"/>
                </a:solidFill>
              </a:rPr>
              <a:t>:</a:t>
            </a:r>
          </a:p>
          <a:p>
            <a:pPr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¼ of </a:t>
            </a:r>
            <a:r>
              <a:rPr lang="pl-PL" dirty="0" err="1" smtClean="0">
                <a:solidFill>
                  <a:srgbClr val="FF0000"/>
                </a:solidFill>
              </a:rPr>
              <a:t>the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final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with</a:t>
            </a:r>
            <a:r>
              <a:rPr lang="pl-PL" dirty="0" smtClean="0">
                <a:solidFill>
                  <a:srgbClr val="FF0000"/>
                </a:solidFill>
              </a:rPr>
              <a:t> Górnik Zabrze </a:t>
            </a:r>
            <a:r>
              <a:rPr lang="pl-PL" dirty="0" err="1" smtClean="0">
                <a:solidFill>
                  <a:srgbClr val="FF0000"/>
                </a:solidFill>
              </a:rPr>
              <a:t>in</a:t>
            </a:r>
            <a:r>
              <a:rPr lang="pl-PL" dirty="0" smtClean="0">
                <a:solidFill>
                  <a:srgbClr val="FF0000"/>
                </a:solidFill>
              </a:rPr>
              <a:t> 1967/68 </a:t>
            </a:r>
            <a:r>
              <a:rPr lang="pl-PL" dirty="0" err="1" smtClean="0">
                <a:solidFill>
                  <a:srgbClr val="FF0000"/>
                </a:solidFill>
              </a:rPr>
              <a:t>season</a:t>
            </a:r>
            <a:endParaRPr lang="pl-PL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½ of </a:t>
            </a:r>
            <a:r>
              <a:rPr lang="pl-PL" dirty="0" err="1" smtClean="0">
                <a:solidFill>
                  <a:srgbClr val="FF0000"/>
                </a:solidFill>
              </a:rPr>
              <a:t>the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final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with</a:t>
            </a:r>
            <a:r>
              <a:rPr lang="pl-PL" dirty="0" smtClean="0">
                <a:solidFill>
                  <a:srgbClr val="FF0000"/>
                </a:solidFill>
              </a:rPr>
              <a:t> Legia Warsaw </a:t>
            </a:r>
            <a:r>
              <a:rPr lang="pl-PL" dirty="0" err="1" smtClean="0">
                <a:solidFill>
                  <a:srgbClr val="FF0000"/>
                </a:solidFill>
              </a:rPr>
              <a:t>in</a:t>
            </a:r>
            <a:r>
              <a:rPr lang="pl-PL" dirty="0" smtClean="0">
                <a:solidFill>
                  <a:srgbClr val="FF0000"/>
                </a:solidFill>
              </a:rPr>
              <a:t> 1969/70 </a:t>
            </a:r>
            <a:r>
              <a:rPr lang="pl-PL" dirty="0" err="1" smtClean="0">
                <a:solidFill>
                  <a:srgbClr val="FF0000"/>
                </a:solidFill>
              </a:rPr>
              <a:t>season</a:t>
            </a:r>
            <a:endParaRPr lang="pl-PL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¼ of </a:t>
            </a:r>
            <a:r>
              <a:rPr lang="pl-PL" dirty="0" err="1" smtClean="0">
                <a:solidFill>
                  <a:srgbClr val="FF0000"/>
                </a:solidFill>
              </a:rPr>
              <a:t>the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final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with</a:t>
            </a:r>
            <a:r>
              <a:rPr lang="pl-PL" dirty="0" smtClean="0">
                <a:solidFill>
                  <a:srgbClr val="FF0000"/>
                </a:solidFill>
              </a:rPr>
              <a:t> Legia Warsaw </a:t>
            </a:r>
            <a:r>
              <a:rPr lang="pl-PL" dirty="0" err="1" smtClean="0">
                <a:solidFill>
                  <a:srgbClr val="FF0000"/>
                </a:solidFill>
              </a:rPr>
              <a:t>in</a:t>
            </a:r>
            <a:r>
              <a:rPr lang="pl-PL" dirty="0" smtClean="0">
                <a:solidFill>
                  <a:srgbClr val="FF0000"/>
                </a:solidFill>
              </a:rPr>
              <a:t> 1970/71 </a:t>
            </a:r>
            <a:r>
              <a:rPr lang="pl-PL" dirty="0" err="1" smtClean="0">
                <a:solidFill>
                  <a:srgbClr val="FF0000"/>
                </a:solidFill>
              </a:rPr>
              <a:t>season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¼ of </a:t>
            </a:r>
            <a:r>
              <a:rPr lang="pl-PL" dirty="0" err="1" smtClean="0">
                <a:solidFill>
                  <a:srgbClr val="FF0000"/>
                </a:solidFill>
              </a:rPr>
              <a:t>the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final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with</a:t>
            </a:r>
            <a:r>
              <a:rPr lang="pl-PL" dirty="0" smtClean="0">
                <a:solidFill>
                  <a:srgbClr val="FF0000"/>
                </a:solidFill>
              </a:rPr>
              <a:t> Ruch Chorzów </a:t>
            </a:r>
            <a:r>
              <a:rPr lang="pl-PL" dirty="0" err="1" smtClean="0">
                <a:solidFill>
                  <a:srgbClr val="FF0000"/>
                </a:solidFill>
              </a:rPr>
              <a:t>in</a:t>
            </a:r>
            <a:r>
              <a:rPr lang="pl-PL" dirty="0" smtClean="0">
                <a:solidFill>
                  <a:srgbClr val="FF0000"/>
                </a:solidFill>
              </a:rPr>
              <a:t> 1974/75 </a:t>
            </a:r>
            <a:r>
              <a:rPr lang="pl-PL" dirty="0" err="1" smtClean="0">
                <a:solidFill>
                  <a:srgbClr val="FF0000"/>
                </a:solidFill>
              </a:rPr>
              <a:t>season</a:t>
            </a:r>
            <a:endParaRPr lang="pl-PL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¼ of </a:t>
            </a:r>
            <a:r>
              <a:rPr lang="pl-PL" dirty="0" err="1" smtClean="0">
                <a:solidFill>
                  <a:srgbClr val="FF0000"/>
                </a:solidFill>
              </a:rPr>
              <a:t>the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final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with</a:t>
            </a:r>
            <a:r>
              <a:rPr lang="pl-PL" dirty="0" smtClean="0">
                <a:solidFill>
                  <a:srgbClr val="FF0000"/>
                </a:solidFill>
              </a:rPr>
              <a:t> Wisła Kraków </a:t>
            </a:r>
            <a:r>
              <a:rPr lang="pl-PL" dirty="0" err="1" smtClean="0">
                <a:solidFill>
                  <a:srgbClr val="FF0000"/>
                </a:solidFill>
              </a:rPr>
              <a:t>in</a:t>
            </a:r>
            <a:r>
              <a:rPr lang="pl-PL" dirty="0" smtClean="0">
                <a:solidFill>
                  <a:srgbClr val="FF0000"/>
                </a:solidFill>
              </a:rPr>
              <a:t> 1978/79 </a:t>
            </a:r>
            <a:r>
              <a:rPr lang="pl-PL" dirty="0" err="1" smtClean="0">
                <a:solidFill>
                  <a:srgbClr val="FF0000"/>
                </a:solidFill>
              </a:rPr>
              <a:t>season</a:t>
            </a:r>
            <a:endParaRPr lang="pl-PL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½ of </a:t>
            </a:r>
            <a:r>
              <a:rPr lang="pl-PL" dirty="0" err="1" smtClean="0">
                <a:solidFill>
                  <a:srgbClr val="FF0000"/>
                </a:solidFill>
              </a:rPr>
              <a:t>the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final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with</a:t>
            </a:r>
            <a:r>
              <a:rPr lang="pl-PL" dirty="0" smtClean="0">
                <a:solidFill>
                  <a:srgbClr val="FF0000"/>
                </a:solidFill>
              </a:rPr>
              <a:t> Widzew Łódź </a:t>
            </a:r>
            <a:r>
              <a:rPr lang="pl-PL" dirty="0" err="1" smtClean="0">
                <a:solidFill>
                  <a:srgbClr val="FF0000"/>
                </a:solidFill>
              </a:rPr>
              <a:t>in</a:t>
            </a:r>
            <a:r>
              <a:rPr lang="pl-PL" dirty="0" smtClean="0">
                <a:solidFill>
                  <a:srgbClr val="FF0000"/>
                </a:solidFill>
              </a:rPr>
              <a:t> 1982/83 </a:t>
            </a:r>
            <a:r>
              <a:rPr lang="pl-PL" dirty="0" err="1" smtClean="0">
                <a:solidFill>
                  <a:srgbClr val="FF0000"/>
                </a:solidFill>
              </a:rPr>
              <a:t>season</a:t>
            </a:r>
            <a:endParaRPr lang="pl-PL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¼ of </a:t>
            </a:r>
            <a:r>
              <a:rPr lang="pl-PL" dirty="0" err="1" smtClean="0">
                <a:solidFill>
                  <a:srgbClr val="FF0000"/>
                </a:solidFill>
              </a:rPr>
              <a:t>the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final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with</a:t>
            </a:r>
            <a:r>
              <a:rPr lang="pl-PL" dirty="0" smtClean="0">
                <a:solidFill>
                  <a:srgbClr val="FF0000"/>
                </a:solidFill>
              </a:rPr>
              <a:t> Legia Warsaw </a:t>
            </a:r>
            <a:r>
              <a:rPr lang="pl-PL" dirty="0" err="1" smtClean="0">
                <a:solidFill>
                  <a:srgbClr val="FF0000"/>
                </a:solidFill>
              </a:rPr>
              <a:t>in</a:t>
            </a:r>
            <a:r>
              <a:rPr lang="pl-PL" dirty="0" smtClean="0">
                <a:solidFill>
                  <a:srgbClr val="FF0000"/>
                </a:solidFill>
              </a:rPr>
              <a:t> 1995/96 </a:t>
            </a:r>
            <a:r>
              <a:rPr lang="pl-PL" dirty="0" err="1" smtClean="0">
                <a:solidFill>
                  <a:srgbClr val="FF0000"/>
                </a:solidFill>
              </a:rPr>
              <a:t>season</a:t>
            </a:r>
            <a:endParaRPr lang="pl-PL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1"/>
                </a:solidFill>
              </a:rPr>
              <a:t>The</a:t>
            </a:r>
            <a:r>
              <a:rPr lang="pl-PL" dirty="0" smtClean="0">
                <a:solidFill>
                  <a:schemeClr val="bg1"/>
                </a:solidFill>
              </a:rPr>
              <a:t> most </a:t>
            </a:r>
            <a:r>
              <a:rPr lang="pl-PL" dirty="0" err="1" smtClean="0">
                <a:solidFill>
                  <a:schemeClr val="bg1"/>
                </a:solidFill>
              </a:rPr>
              <a:t>expensive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Polish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chemeClr val="bg1"/>
                </a:solidFill>
              </a:rPr>
              <a:t>Player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 err="1" smtClean="0">
                <a:solidFill>
                  <a:srgbClr val="FF0000"/>
                </a:solidFill>
              </a:rPr>
              <a:t>The</a:t>
            </a:r>
            <a:r>
              <a:rPr lang="pl-PL" dirty="0" smtClean="0">
                <a:solidFill>
                  <a:srgbClr val="FF0000"/>
                </a:solidFill>
              </a:rPr>
              <a:t> most </a:t>
            </a:r>
            <a:r>
              <a:rPr lang="pl-PL" dirty="0" err="1" smtClean="0">
                <a:solidFill>
                  <a:srgbClr val="FF0000"/>
                </a:solidFill>
              </a:rPr>
              <a:t>Expensive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Polish</a:t>
            </a:r>
            <a:r>
              <a:rPr lang="pl-PL" dirty="0" smtClean="0">
                <a:solidFill>
                  <a:srgbClr val="FF0000"/>
                </a:solidFill>
              </a:rPr>
              <a:t> player </a:t>
            </a:r>
            <a:r>
              <a:rPr lang="pl-PL" dirty="0" err="1" smtClean="0">
                <a:solidFill>
                  <a:srgbClr val="FF0000"/>
                </a:solidFill>
              </a:rPr>
              <a:t>is</a:t>
            </a:r>
            <a:r>
              <a:rPr lang="pl-PL" dirty="0" smtClean="0">
                <a:solidFill>
                  <a:srgbClr val="FF0000"/>
                </a:solidFill>
              </a:rPr>
              <a:t> Robert Lewandowski (70 000 </a:t>
            </a:r>
            <a:r>
              <a:rPr lang="pl-PL" dirty="0" err="1" smtClean="0">
                <a:solidFill>
                  <a:srgbClr val="FF0000"/>
                </a:solidFill>
              </a:rPr>
              <a:t>000</a:t>
            </a:r>
            <a:r>
              <a:rPr lang="pl-PL" dirty="0" smtClean="0">
                <a:solidFill>
                  <a:srgbClr val="FF0000"/>
                </a:solidFill>
              </a:rPr>
              <a:t>€). </a:t>
            </a:r>
            <a:r>
              <a:rPr lang="pl-PL" dirty="0" err="1" smtClean="0">
                <a:solidFill>
                  <a:srgbClr val="FF0000"/>
                </a:solidFill>
              </a:rPr>
              <a:t>Currenlty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he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is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playing</a:t>
            </a:r>
            <a:r>
              <a:rPr lang="pl-PL" dirty="0" smtClean="0">
                <a:solidFill>
                  <a:srgbClr val="FF0000"/>
                </a:solidFill>
              </a:rPr>
              <a:t> for </a:t>
            </a:r>
            <a:r>
              <a:rPr lang="pl-PL" dirty="0" err="1" smtClean="0">
                <a:solidFill>
                  <a:srgbClr val="FF0000"/>
                </a:solidFill>
              </a:rPr>
              <a:t>Bayern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Munchen</a:t>
            </a:r>
            <a:r>
              <a:rPr lang="pl-PL" dirty="0" smtClean="0">
                <a:solidFill>
                  <a:srgbClr val="FF0000"/>
                </a:solidFill>
              </a:rPr>
              <a:t>. In </a:t>
            </a:r>
            <a:r>
              <a:rPr lang="pl-PL" dirty="0" err="1" smtClean="0">
                <a:solidFill>
                  <a:srgbClr val="FF0000"/>
                </a:solidFill>
              </a:rPr>
              <a:t>the</a:t>
            </a:r>
            <a:r>
              <a:rPr lang="pl-PL" dirty="0" smtClean="0">
                <a:solidFill>
                  <a:srgbClr val="FF0000"/>
                </a:solidFill>
              </a:rPr>
              <a:t> 22 </a:t>
            </a:r>
            <a:r>
              <a:rPr lang="pl-PL" dirty="0" err="1" smtClean="0">
                <a:solidFill>
                  <a:srgbClr val="FF0000"/>
                </a:solidFill>
              </a:rPr>
              <a:t>September</a:t>
            </a:r>
            <a:r>
              <a:rPr lang="pl-PL" dirty="0" smtClean="0">
                <a:solidFill>
                  <a:srgbClr val="FF0000"/>
                </a:solidFill>
              </a:rPr>
              <a:t> 2015 </a:t>
            </a:r>
            <a:r>
              <a:rPr lang="pl-PL" dirty="0" err="1" smtClean="0">
                <a:solidFill>
                  <a:srgbClr val="FF0000"/>
                </a:solidFill>
              </a:rPr>
              <a:t>in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the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match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againts</a:t>
            </a:r>
            <a:r>
              <a:rPr lang="pl-PL" dirty="0" smtClean="0">
                <a:solidFill>
                  <a:srgbClr val="FF0000"/>
                </a:solidFill>
              </a:rPr>
              <a:t> VFL Wolfsburg </a:t>
            </a:r>
            <a:r>
              <a:rPr lang="pl-PL" dirty="0" err="1" smtClean="0">
                <a:solidFill>
                  <a:srgbClr val="FF0000"/>
                </a:solidFill>
              </a:rPr>
              <a:t>he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came</a:t>
            </a:r>
            <a:r>
              <a:rPr lang="pl-PL" dirty="0" smtClean="0">
                <a:solidFill>
                  <a:srgbClr val="FF0000"/>
                </a:solidFill>
              </a:rPr>
              <a:t> on </a:t>
            </a:r>
            <a:r>
              <a:rPr lang="pl-PL" dirty="0" err="1" smtClean="0">
                <a:solidFill>
                  <a:srgbClr val="FF0000"/>
                </a:solidFill>
              </a:rPr>
              <a:t>pitch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at</a:t>
            </a:r>
            <a:r>
              <a:rPr lang="pl-PL" dirty="0" smtClean="0">
                <a:solidFill>
                  <a:srgbClr val="FF0000"/>
                </a:solidFill>
              </a:rPr>
              <a:t> `45 and </a:t>
            </a:r>
            <a:r>
              <a:rPr lang="pl-PL" dirty="0" err="1" smtClean="0">
                <a:solidFill>
                  <a:srgbClr val="FF0000"/>
                </a:solidFill>
              </a:rPr>
              <a:t>he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scored</a:t>
            </a:r>
            <a:r>
              <a:rPr lang="pl-PL" dirty="0" smtClean="0">
                <a:solidFill>
                  <a:srgbClr val="FF0000"/>
                </a:solidFill>
              </a:rPr>
              <a:t> 5 </a:t>
            </a:r>
            <a:r>
              <a:rPr lang="pl-PL" dirty="0" err="1" smtClean="0">
                <a:solidFill>
                  <a:srgbClr val="FF0000"/>
                </a:solidFill>
              </a:rPr>
              <a:t>goals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in</a:t>
            </a:r>
            <a:r>
              <a:rPr lang="pl-PL" dirty="0" smtClean="0">
                <a:solidFill>
                  <a:srgbClr val="FF0000"/>
                </a:solidFill>
              </a:rPr>
              <a:t> 9 </a:t>
            </a:r>
            <a:r>
              <a:rPr lang="pl-PL" dirty="0" err="1" smtClean="0">
                <a:solidFill>
                  <a:srgbClr val="FF0000"/>
                </a:solidFill>
              </a:rPr>
              <a:t>minutes</a:t>
            </a:r>
            <a:r>
              <a:rPr lang="pl-PL" dirty="0" smtClean="0">
                <a:solidFill>
                  <a:srgbClr val="FF0000"/>
                </a:solidFill>
              </a:rPr>
              <a:t> (`51,`52,`55,`57,`60) and </a:t>
            </a:r>
            <a:r>
              <a:rPr lang="pl-PL" dirty="0" err="1" smtClean="0">
                <a:solidFill>
                  <a:srgbClr val="FF0000"/>
                </a:solidFill>
              </a:rPr>
              <a:t>he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has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been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subscribed</a:t>
            </a:r>
            <a:r>
              <a:rPr lang="pl-PL" dirty="0" smtClean="0">
                <a:solidFill>
                  <a:srgbClr val="FF0000"/>
                </a:solidFill>
              </a:rPr>
              <a:t> to </a:t>
            </a:r>
            <a:r>
              <a:rPr lang="pl-PL" dirty="0" err="1" smtClean="0">
                <a:solidFill>
                  <a:srgbClr val="FF0000"/>
                </a:solidFill>
              </a:rPr>
              <a:t>the</a:t>
            </a:r>
            <a:r>
              <a:rPr lang="pl-PL" dirty="0" smtClean="0">
                <a:solidFill>
                  <a:srgbClr val="FF0000"/>
                </a:solidFill>
              </a:rPr>
              <a:t> Guinness </a:t>
            </a:r>
            <a:r>
              <a:rPr lang="pl-PL" dirty="0" err="1" smtClean="0">
                <a:solidFill>
                  <a:srgbClr val="FF0000"/>
                </a:solidFill>
              </a:rPr>
              <a:t>Book</a:t>
            </a:r>
            <a:r>
              <a:rPr lang="pl-PL" dirty="0" smtClean="0">
                <a:solidFill>
                  <a:srgbClr val="FF0000"/>
                </a:solidFill>
              </a:rPr>
              <a:t> of </a:t>
            </a:r>
            <a:r>
              <a:rPr lang="pl-PL" dirty="0" err="1" smtClean="0">
                <a:solidFill>
                  <a:srgbClr val="FF0000"/>
                </a:solidFill>
              </a:rPr>
              <a:t>Records</a:t>
            </a:r>
            <a:r>
              <a:rPr lang="pl-PL" dirty="0" smtClean="0">
                <a:solidFill>
                  <a:srgbClr val="FF0000"/>
                </a:solidFill>
              </a:rPr>
              <a:t> for </a:t>
            </a:r>
            <a:r>
              <a:rPr lang="pl-PL" dirty="0" err="1" smtClean="0">
                <a:solidFill>
                  <a:srgbClr val="FF0000"/>
                </a:solidFill>
              </a:rPr>
              <a:t>the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fastest</a:t>
            </a:r>
            <a:r>
              <a:rPr lang="pl-PL" dirty="0" smtClean="0">
                <a:solidFill>
                  <a:srgbClr val="FF0000"/>
                </a:solidFill>
              </a:rPr>
              <a:t> hattrick,4 </a:t>
            </a:r>
            <a:r>
              <a:rPr lang="pl-PL" dirty="0" err="1" smtClean="0">
                <a:solidFill>
                  <a:srgbClr val="FF0000"/>
                </a:solidFill>
              </a:rPr>
              <a:t>goals</a:t>
            </a:r>
            <a:r>
              <a:rPr lang="pl-PL" dirty="0" smtClean="0">
                <a:solidFill>
                  <a:srgbClr val="FF0000"/>
                </a:solidFill>
              </a:rPr>
              <a:t> and 5 </a:t>
            </a:r>
            <a:r>
              <a:rPr lang="pl-PL" dirty="0" err="1" smtClean="0">
                <a:solidFill>
                  <a:srgbClr val="FF0000"/>
                </a:solidFill>
              </a:rPr>
              <a:t>goals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ever</a:t>
            </a:r>
            <a:r>
              <a:rPr lang="pl-PL" dirty="0" smtClean="0">
                <a:solidFill>
                  <a:srgbClr val="FF0000"/>
                </a:solidFill>
              </a:rPr>
              <a:t>.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>
                <a:solidFill>
                  <a:schemeClr val="bg1"/>
                </a:solidFill>
              </a:rPr>
              <a:t>Achievements</a:t>
            </a:r>
            <a:r>
              <a:rPr lang="pl-PL" dirty="0" smtClean="0">
                <a:solidFill>
                  <a:schemeClr val="bg1"/>
                </a:solidFill>
              </a:rPr>
              <a:t> of </a:t>
            </a:r>
            <a:r>
              <a:rPr lang="pl-PL" dirty="0" err="1" smtClean="0">
                <a:solidFill>
                  <a:schemeClr val="bg1"/>
                </a:solidFill>
              </a:rPr>
              <a:t>Representation</a:t>
            </a:r>
            <a:r>
              <a:rPr lang="pl-PL" dirty="0" smtClean="0">
                <a:solidFill>
                  <a:schemeClr val="bg1"/>
                </a:solidFill>
              </a:rPr>
              <a:t> of Poland </a:t>
            </a:r>
            <a:r>
              <a:rPr lang="pl-PL" dirty="0" err="1" smtClean="0">
                <a:solidFill>
                  <a:schemeClr val="bg1"/>
                </a:solidFill>
              </a:rPr>
              <a:t>in</a:t>
            </a:r>
            <a:r>
              <a:rPr lang="pl-PL" dirty="0" smtClean="0">
                <a:solidFill>
                  <a:schemeClr val="bg1"/>
                </a:solidFill>
              </a:rPr>
              <a:t> Football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err="1" smtClean="0">
                <a:solidFill>
                  <a:srgbClr val="FF0000"/>
                </a:solidFill>
              </a:rPr>
              <a:t>Olympic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gold</a:t>
            </a:r>
            <a:r>
              <a:rPr lang="pl-PL" dirty="0" smtClean="0">
                <a:solidFill>
                  <a:srgbClr val="FF0000"/>
                </a:solidFill>
              </a:rPr>
              <a:t> medal </a:t>
            </a:r>
            <a:r>
              <a:rPr lang="pl-PL" dirty="0" err="1" smtClean="0">
                <a:solidFill>
                  <a:srgbClr val="FF0000"/>
                </a:solidFill>
              </a:rPr>
              <a:t>in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Munich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in</a:t>
            </a:r>
            <a:r>
              <a:rPr lang="pl-PL" dirty="0" smtClean="0">
                <a:solidFill>
                  <a:srgbClr val="FF0000"/>
                </a:solidFill>
              </a:rPr>
              <a:t> 1972</a:t>
            </a:r>
          </a:p>
          <a:p>
            <a:pPr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3-rd place </a:t>
            </a:r>
            <a:r>
              <a:rPr lang="pl-PL" dirty="0" err="1" smtClean="0">
                <a:solidFill>
                  <a:srgbClr val="FF0000"/>
                </a:solidFill>
              </a:rPr>
              <a:t>at</a:t>
            </a:r>
            <a:r>
              <a:rPr lang="pl-PL" dirty="0" smtClean="0">
                <a:solidFill>
                  <a:srgbClr val="FF0000"/>
                </a:solidFill>
              </a:rPr>
              <a:t> Mundial </a:t>
            </a:r>
            <a:r>
              <a:rPr lang="pl-PL" dirty="0" err="1" smtClean="0">
                <a:solidFill>
                  <a:srgbClr val="FF0000"/>
                </a:solidFill>
              </a:rPr>
              <a:t>in</a:t>
            </a:r>
            <a:r>
              <a:rPr lang="pl-PL" dirty="0" smtClean="0">
                <a:solidFill>
                  <a:srgbClr val="FF0000"/>
                </a:solidFill>
              </a:rPr>
              <a:t> RFN </a:t>
            </a:r>
            <a:r>
              <a:rPr lang="pl-PL" dirty="0" err="1" smtClean="0">
                <a:solidFill>
                  <a:srgbClr val="FF0000"/>
                </a:solidFill>
              </a:rPr>
              <a:t>in</a:t>
            </a:r>
            <a:r>
              <a:rPr lang="pl-PL" dirty="0" smtClean="0">
                <a:solidFill>
                  <a:srgbClr val="FF0000"/>
                </a:solidFill>
              </a:rPr>
              <a:t> 1974</a:t>
            </a:r>
          </a:p>
          <a:p>
            <a:pPr algn="ctr">
              <a:buNone/>
            </a:pPr>
            <a:r>
              <a:rPr lang="pl-PL" dirty="0" err="1" smtClean="0">
                <a:solidFill>
                  <a:srgbClr val="FF0000"/>
                </a:solidFill>
              </a:rPr>
              <a:t>Olympic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silver</a:t>
            </a:r>
            <a:r>
              <a:rPr lang="pl-PL" dirty="0" smtClean="0">
                <a:solidFill>
                  <a:srgbClr val="FF0000"/>
                </a:solidFill>
              </a:rPr>
              <a:t> medal </a:t>
            </a:r>
            <a:r>
              <a:rPr lang="pl-PL" dirty="0" err="1" smtClean="0">
                <a:solidFill>
                  <a:srgbClr val="FF0000"/>
                </a:solidFill>
              </a:rPr>
              <a:t>in</a:t>
            </a:r>
            <a:r>
              <a:rPr lang="pl-PL" dirty="0" smtClean="0">
                <a:solidFill>
                  <a:srgbClr val="FF0000"/>
                </a:solidFill>
              </a:rPr>
              <a:t> Montreal </a:t>
            </a:r>
            <a:r>
              <a:rPr lang="pl-PL" dirty="0" err="1" smtClean="0">
                <a:solidFill>
                  <a:srgbClr val="FF0000"/>
                </a:solidFill>
              </a:rPr>
              <a:t>in</a:t>
            </a:r>
            <a:r>
              <a:rPr lang="pl-PL" dirty="0" smtClean="0">
                <a:solidFill>
                  <a:srgbClr val="FF0000"/>
                </a:solidFill>
              </a:rPr>
              <a:t> 1976</a:t>
            </a:r>
          </a:p>
          <a:p>
            <a:pPr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3-rd place </a:t>
            </a:r>
            <a:r>
              <a:rPr lang="pl-PL" dirty="0" err="1" smtClean="0">
                <a:solidFill>
                  <a:srgbClr val="FF0000"/>
                </a:solidFill>
              </a:rPr>
              <a:t>at</a:t>
            </a:r>
            <a:r>
              <a:rPr lang="pl-PL" dirty="0" smtClean="0">
                <a:solidFill>
                  <a:srgbClr val="FF0000"/>
                </a:solidFill>
              </a:rPr>
              <a:t> Mundial </a:t>
            </a:r>
            <a:r>
              <a:rPr lang="pl-PL" dirty="0" err="1" smtClean="0">
                <a:solidFill>
                  <a:srgbClr val="FF0000"/>
                </a:solidFill>
              </a:rPr>
              <a:t>in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Spain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in</a:t>
            </a:r>
            <a:r>
              <a:rPr lang="pl-PL" dirty="0" smtClean="0">
                <a:solidFill>
                  <a:srgbClr val="FF0000"/>
                </a:solidFill>
              </a:rPr>
              <a:t> 1982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2012-2016 </a:t>
            </a:r>
            <a:r>
              <a:rPr lang="pl-PL" dirty="0" err="1" smtClean="0">
                <a:solidFill>
                  <a:schemeClr val="bg1"/>
                </a:solidFill>
              </a:rPr>
              <a:t>in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Polish</a:t>
            </a:r>
            <a:r>
              <a:rPr lang="pl-PL" dirty="0" smtClean="0">
                <a:solidFill>
                  <a:schemeClr val="bg1"/>
                </a:solidFill>
              </a:rPr>
              <a:t> football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err="1" smtClean="0">
                <a:solidFill>
                  <a:srgbClr val="FF0000"/>
                </a:solidFill>
              </a:rPr>
              <a:t>At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this</a:t>
            </a:r>
            <a:r>
              <a:rPr lang="pl-PL" dirty="0" smtClean="0">
                <a:solidFill>
                  <a:srgbClr val="FF0000"/>
                </a:solidFill>
              </a:rPr>
              <a:t> moment Poland was </a:t>
            </a:r>
            <a:r>
              <a:rPr lang="pl-PL" dirty="0" err="1" smtClean="0">
                <a:solidFill>
                  <a:srgbClr val="FF0000"/>
                </a:solidFill>
              </a:rPr>
              <a:t>qualified</a:t>
            </a:r>
            <a:r>
              <a:rPr lang="pl-PL" dirty="0" smtClean="0">
                <a:solidFill>
                  <a:srgbClr val="FF0000"/>
                </a:solidFill>
              </a:rPr>
              <a:t> to EURO 2016 </a:t>
            </a:r>
            <a:r>
              <a:rPr lang="pl-PL" dirty="0" err="1" smtClean="0">
                <a:solidFill>
                  <a:srgbClr val="FF0000"/>
                </a:solidFill>
              </a:rPr>
              <a:t>in</a:t>
            </a:r>
            <a:r>
              <a:rPr lang="pl-PL" dirty="0" smtClean="0">
                <a:solidFill>
                  <a:srgbClr val="FF0000"/>
                </a:solidFill>
              </a:rPr>
              <a:t> France. </a:t>
            </a:r>
            <a:r>
              <a:rPr lang="pl-PL" dirty="0" err="1" smtClean="0">
                <a:solidFill>
                  <a:srgbClr val="FF0000"/>
                </a:solidFill>
              </a:rPr>
              <a:t>It</a:t>
            </a:r>
            <a:r>
              <a:rPr lang="pl-PL" dirty="0" smtClean="0">
                <a:solidFill>
                  <a:srgbClr val="FF0000"/>
                </a:solidFill>
              </a:rPr>
              <a:t> was a 3-rd time </a:t>
            </a:r>
            <a:r>
              <a:rPr lang="pl-PL" dirty="0" err="1" smtClean="0">
                <a:solidFill>
                  <a:srgbClr val="FF0000"/>
                </a:solidFill>
              </a:rPr>
              <a:t>in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history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when</a:t>
            </a:r>
            <a:r>
              <a:rPr lang="pl-PL" dirty="0" smtClean="0">
                <a:solidFill>
                  <a:srgbClr val="FF0000"/>
                </a:solidFill>
              </a:rPr>
              <a:t> Poland was </a:t>
            </a:r>
            <a:r>
              <a:rPr lang="pl-PL" dirty="0" err="1" smtClean="0">
                <a:solidFill>
                  <a:srgbClr val="FF0000"/>
                </a:solidFill>
              </a:rPr>
              <a:t>going</a:t>
            </a:r>
            <a:r>
              <a:rPr lang="pl-PL" dirty="0" smtClean="0">
                <a:solidFill>
                  <a:srgbClr val="FF0000"/>
                </a:solidFill>
              </a:rPr>
              <a:t> to EURO. </a:t>
            </a:r>
            <a:r>
              <a:rPr lang="pl-PL" dirty="0" err="1" smtClean="0">
                <a:solidFill>
                  <a:srgbClr val="FF0000"/>
                </a:solidFill>
              </a:rPr>
              <a:t>Currently</a:t>
            </a:r>
            <a:r>
              <a:rPr lang="pl-PL" dirty="0" smtClean="0">
                <a:solidFill>
                  <a:srgbClr val="FF0000"/>
                </a:solidFill>
              </a:rPr>
              <a:t> champion of </a:t>
            </a:r>
            <a:r>
              <a:rPr lang="pl-PL" dirty="0" err="1" smtClean="0">
                <a:solidFill>
                  <a:srgbClr val="FF0000"/>
                </a:solidFill>
              </a:rPr>
              <a:t>the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Polish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league</a:t>
            </a:r>
            <a:r>
              <a:rPr lang="pl-PL" dirty="0" smtClean="0">
                <a:solidFill>
                  <a:srgbClr val="FF0000"/>
                </a:solidFill>
              </a:rPr>
              <a:t> (Ekstraklasa) </a:t>
            </a:r>
            <a:r>
              <a:rPr lang="pl-PL" dirty="0" err="1" smtClean="0">
                <a:solidFill>
                  <a:srgbClr val="FF0000"/>
                </a:solidFill>
              </a:rPr>
              <a:t>is</a:t>
            </a:r>
            <a:r>
              <a:rPr lang="pl-PL" dirty="0" smtClean="0">
                <a:solidFill>
                  <a:srgbClr val="FF0000"/>
                </a:solidFill>
              </a:rPr>
              <a:t> Lech Poznań.</a:t>
            </a:r>
          </a:p>
          <a:p>
            <a:pPr algn="ctr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>
                <a:solidFill>
                  <a:schemeClr val="bg1"/>
                </a:solidFill>
              </a:rPr>
              <a:t>Thank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you</a:t>
            </a:r>
            <a:r>
              <a:rPr lang="pl-PL" dirty="0" smtClean="0">
                <a:solidFill>
                  <a:schemeClr val="bg1"/>
                </a:solidFill>
              </a:rPr>
              <a:t> for </a:t>
            </a:r>
            <a:r>
              <a:rPr lang="pl-PL" dirty="0" err="1" smtClean="0">
                <a:solidFill>
                  <a:schemeClr val="bg1"/>
                </a:solidFill>
              </a:rPr>
              <a:t>watching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this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presentation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err="1" smtClean="0">
                <a:solidFill>
                  <a:srgbClr val="FF0000"/>
                </a:solidFill>
              </a:rPr>
              <a:t>Made</a:t>
            </a:r>
            <a:r>
              <a:rPr lang="pl-PL" dirty="0" smtClean="0">
                <a:solidFill>
                  <a:srgbClr val="FF0000"/>
                </a:solidFill>
              </a:rPr>
              <a:t> by Bartosz Łobodziński (Poland)</a:t>
            </a:r>
          </a:p>
          <a:p>
            <a:pPr algn="ctr">
              <a:buNone/>
            </a:pPr>
            <a:r>
              <a:rPr lang="pl-PL" dirty="0" err="1" smtClean="0">
                <a:solidFill>
                  <a:srgbClr val="FF0000"/>
                </a:solidFill>
              </a:rPr>
              <a:t>Class</a:t>
            </a:r>
            <a:r>
              <a:rPr lang="pl-PL" smtClean="0">
                <a:solidFill>
                  <a:srgbClr val="FF0000"/>
                </a:solidFill>
              </a:rPr>
              <a:t> VI b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320</Words>
  <Application>Microsoft Office PowerPoint</Application>
  <PresentationFormat>Pokaz na ekranie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The Most Popular Sport In Poland</vt:lpstr>
      <vt:lpstr>Place of the Representation of Poland in Football in the FIFA Rankings</vt:lpstr>
      <vt:lpstr>Achievements of Polish clubs in European competitions </vt:lpstr>
      <vt:lpstr>Slajd 4</vt:lpstr>
      <vt:lpstr>The most expensive Polish Player</vt:lpstr>
      <vt:lpstr>Achievements of Representation of Poland in Football</vt:lpstr>
      <vt:lpstr>2012-2016 in Polish football</vt:lpstr>
      <vt:lpstr>Thank you for watching this presentation</vt:lpstr>
    </vt:vector>
  </TitlesOfParts>
  <Company>trans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Popular Sport In Poland</dc:title>
  <dc:creator>Rysiek jach</dc:creator>
  <cp:lastModifiedBy>Marek</cp:lastModifiedBy>
  <cp:revision>16</cp:revision>
  <dcterms:created xsi:type="dcterms:W3CDTF">2016-01-13T17:07:46Z</dcterms:created>
  <dcterms:modified xsi:type="dcterms:W3CDTF">2017-09-22T16:30:58Z</dcterms:modified>
</cp:coreProperties>
</file>