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9743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2750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5482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2026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99898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70943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8998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53543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68114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78189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8368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6308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1521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1961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5342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1601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67913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F1BB-9C05-4AC5-B20A-3554A0B93C05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2CE65-EB72-4FC6-AEF9-C3DFE72F80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199926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ABOUT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DULCE </a:t>
            </a:r>
            <a:r>
              <a:rPr lang="pt-PT" dirty="0"/>
              <a:t>FÉLIX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362163"/>
            <a:ext cx="45719" cy="360610"/>
          </a:xfrm>
        </p:spPr>
        <p:txBody>
          <a:bodyPr>
            <a:normAutofit lnSpcReduction="10000"/>
          </a:bodyPr>
          <a:lstStyle/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8789" y="4971245"/>
            <a:ext cx="265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MADE BY:</a:t>
            </a:r>
          </a:p>
          <a:p>
            <a:r>
              <a:rPr lang="pt-PT" dirty="0" smtClean="0"/>
              <a:t>Ana Silva </a:t>
            </a:r>
            <a:r>
              <a:rPr lang="pt-PT" dirty="0" err="1" smtClean="0"/>
              <a:t>nr</a:t>
            </a:r>
            <a:r>
              <a:rPr lang="pt-PT" dirty="0" smtClean="0"/>
              <a:t>. 2</a:t>
            </a:r>
          </a:p>
          <a:p>
            <a:r>
              <a:rPr lang="pt-PT" dirty="0" smtClean="0"/>
              <a:t>Beatriz Martina </a:t>
            </a:r>
            <a:r>
              <a:rPr lang="pt-PT" dirty="0" err="1" smtClean="0"/>
              <a:t>nr</a:t>
            </a:r>
            <a:r>
              <a:rPr lang="pt-PT" dirty="0" smtClean="0"/>
              <a:t>. 4</a:t>
            </a:r>
          </a:p>
          <a:p>
            <a:r>
              <a:rPr lang="pt-PT" dirty="0" smtClean="0"/>
              <a:t>Maria Gonçalves </a:t>
            </a:r>
            <a:r>
              <a:rPr lang="pt-PT" dirty="0" err="1" smtClean="0"/>
              <a:t>nr</a:t>
            </a:r>
            <a:r>
              <a:rPr lang="pt-PT" dirty="0" smtClean="0"/>
              <a:t>. 17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55844"/>
            <a:ext cx="2458173" cy="7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1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BIO INFO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FULL NAME: Ana </a:t>
            </a:r>
            <a:r>
              <a:rPr lang="pt-PT" dirty="0"/>
              <a:t>Dulce Félix</a:t>
            </a:r>
          </a:p>
          <a:p>
            <a:r>
              <a:rPr lang="pt-PT" dirty="0" smtClean="0"/>
              <a:t>BIRTHDAY: 23rd </a:t>
            </a:r>
            <a:r>
              <a:rPr lang="pt-PT" dirty="0" err="1" smtClean="0"/>
              <a:t>October</a:t>
            </a:r>
            <a:r>
              <a:rPr lang="pt-PT" dirty="0" smtClean="0"/>
              <a:t> </a:t>
            </a:r>
            <a:r>
              <a:rPr lang="pt-PT" dirty="0"/>
              <a:t>1982</a:t>
            </a:r>
          </a:p>
          <a:p>
            <a:r>
              <a:rPr lang="pt-PT" dirty="0" smtClean="0"/>
              <a:t>SPORTS ARRANGEMENTS: 1000 METRES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                           	</a:t>
            </a:r>
            <a:r>
              <a:rPr lang="pt-PT" dirty="0" smtClean="0"/>
              <a:t>	 MARATHON</a:t>
            </a:r>
          </a:p>
          <a:p>
            <a:pPr marL="0" indent="0">
              <a:buNone/>
            </a:pPr>
            <a:r>
              <a:rPr lang="pt-PT" dirty="0" smtClean="0"/>
              <a:t>                           		 CROSS COUNTRY RUNNING</a:t>
            </a:r>
            <a:endParaRPr lang="pt-PT" dirty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4518" y="2605815"/>
            <a:ext cx="2097206" cy="26154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23" y="6129995"/>
            <a:ext cx="2162855" cy="6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1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CAREER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72744" y="2172727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WHERE IT ALL BEGAN:</a:t>
            </a:r>
            <a:endParaRPr lang="pt-PT" dirty="0"/>
          </a:p>
          <a:p>
            <a:r>
              <a:rPr lang="pt-PT" dirty="0" err="1" smtClean="0"/>
              <a:t>Only</a:t>
            </a:r>
            <a:r>
              <a:rPr lang="pt-PT" dirty="0" smtClean="0"/>
              <a:t> </a:t>
            </a:r>
            <a:r>
              <a:rPr lang="pt-PT" dirty="0" err="1" smtClean="0"/>
              <a:t>being</a:t>
            </a:r>
            <a:r>
              <a:rPr lang="pt-PT" dirty="0" smtClean="0"/>
              <a:t> 12 </a:t>
            </a:r>
            <a:r>
              <a:rPr lang="pt-PT" dirty="0" err="1" smtClean="0"/>
              <a:t>years</a:t>
            </a:r>
            <a:r>
              <a:rPr lang="pt-PT" dirty="0" smtClean="0"/>
              <a:t> </a:t>
            </a:r>
            <a:r>
              <a:rPr lang="pt-PT" dirty="0" err="1" smtClean="0"/>
              <a:t>old</a:t>
            </a:r>
            <a:r>
              <a:rPr lang="pt-PT" dirty="0" smtClean="0"/>
              <a:t> in a local club</a:t>
            </a:r>
          </a:p>
          <a:p>
            <a:pPr marL="0" indent="0">
              <a:buNone/>
            </a:pPr>
            <a:endParaRPr lang="pt-PT" dirty="0" smtClean="0"/>
          </a:p>
          <a:p>
            <a:r>
              <a:rPr lang="pt-PT" dirty="0" smtClean="0"/>
              <a:t>IN </a:t>
            </a:r>
            <a:r>
              <a:rPr lang="pt-PT" dirty="0"/>
              <a:t>1999:</a:t>
            </a:r>
          </a:p>
          <a:p>
            <a:pPr algn="just"/>
            <a:r>
              <a:rPr lang="pt-PT" dirty="0" err="1" smtClean="0"/>
              <a:t>She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transferred</a:t>
            </a:r>
            <a:r>
              <a:rPr lang="pt-PT" dirty="0" smtClean="0"/>
              <a:t> to Vizela – </a:t>
            </a:r>
            <a:r>
              <a:rPr lang="pt-PT" dirty="0" err="1" smtClean="0"/>
              <a:t>where</a:t>
            </a:r>
            <a:r>
              <a:rPr lang="pt-PT" dirty="0" smtClean="0"/>
              <a:t> </a:t>
            </a:r>
            <a:r>
              <a:rPr lang="pt-PT" dirty="0" err="1" smtClean="0"/>
              <a:t>she</a:t>
            </a:r>
            <a:r>
              <a:rPr lang="pt-PT" dirty="0"/>
              <a:t> </a:t>
            </a:r>
            <a:r>
              <a:rPr lang="pt-PT" dirty="0" err="1" smtClean="0"/>
              <a:t>had</a:t>
            </a:r>
            <a:r>
              <a:rPr lang="pt-PT" dirty="0" smtClean="0"/>
              <a:t> to </a:t>
            </a:r>
            <a:r>
              <a:rPr lang="pt-PT" dirty="0" err="1" smtClean="0"/>
              <a:t>work</a:t>
            </a:r>
            <a:r>
              <a:rPr lang="pt-PT" dirty="0" smtClean="0"/>
              <a:t> </a:t>
            </a:r>
            <a:r>
              <a:rPr lang="pt-PT" dirty="0" err="1" smtClean="0"/>
              <a:t>besides</a:t>
            </a:r>
            <a:r>
              <a:rPr lang="pt-PT" dirty="0" smtClean="0"/>
              <a:t> </a:t>
            </a:r>
            <a:r>
              <a:rPr lang="pt-PT" dirty="0" err="1" smtClean="0"/>
              <a:t>doing</a:t>
            </a:r>
            <a:r>
              <a:rPr lang="pt-PT" dirty="0" smtClean="0"/>
              <a:t> sports</a:t>
            </a:r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                          </a:t>
            </a:r>
            <a:r>
              <a:rPr lang="pt-PT" dirty="0" err="1" smtClean="0"/>
              <a:t>That</a:t>
            </a:r>
            <a:r>
              <a:rPr lang="pt-PT" dirty="0" smtClean="0"/>
              <a:t>, </a:t>
            </a:r>
            <a:r>
              <a:rPr lang="pt-PT" dirty="0" err="1" smtClean="0"/>
              <a:t>eventually</a:t>
            </a:r>
            <a:r>
              <a:rPr lang="pt-PT" dirty="0" smtClean="0"/>
              <a:t>, </a:t>
            </a:r>
            <a:r>
              <a:rPr lang="pt-PT" dirty="0" err="1" smtClean="0"/>
              <a:t>became</a:t>
            </a:r>
            <a:r>
              <a:rPr lang="pt-PT" dirty="0" smtClean="0"/>
              <a:t> </a:t>
            </a:r>
            <a:r>
              <a:rPr lang="pt-PT" dirty="0" err="1" smtClean="0"/>
              <a:t>harmfull</a:t>
            </a:r>
            <a:r>
              <a:rPr lang="pt-PT" dirty="0" smtClean="0"/>
              <a:t> for </a:t>
            </a:r>
            <a:r>
              <a:rPr lang="pt-PT" dirty="0" err="1" smtClean="0"/>
              <a:t>her</a:t>
            </a:r>
            <a:r>
              <a:rPr lang="pt-PT" dirty="0" smtClean="0"/>
              <a:t> </a:t>
            </a:r>
            <a:r>
              <a:rPr lang="pt-PT" dirty="0" err="1" smtClean="0"/>
              <a:t>results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83227" y="3328443"/>
            <a:ext cx="1066892" cy="17679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7144" y="4611673"/>
            <a:ext cx="609467" cy="4847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607" y="6110605"/>
            <a:ext cx="229862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7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CAREER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4485" y="2465697"/>
            <a:ext cx="8436785" cy="3470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IN 2007:</a:t>
            </a:r>
            <a:endParaRPr lang="pt-PT" dirty="0"/>
          </a:p>
          <a:p>
            <a:pPr algn="just"/>
            <a:r>
              <a:rPr lang="pt-PT" dirty="0" err="1" smtClean="0"/>
              <a:t>She</a:t>
            </a:r>
            <a:r>
              <a:rPr lang="pt-PT" dirty="0" smtClean="0"/>
              <a:t> </a:t>
            </a:r>
            <a:r>
              <a:rPr lang="pt-PT" dirty="0" err="1" smtClean="0"/>
              <a:t>went</a:t>
            </a:r>
            <a:r>
              <a:rPr lang="pt-PT" dirty="0" smtClean="0"/>
              <a:t> to “Sporting </a:t>
            </a:r>
            <a:r>
              <a:rPr lang="pt-PT" dirty="0"/>
              <a:t>de </a:t>
            </a:r>
            <a:r>
              <a:rPr lang="pt-PT" dirty="0" smtClean="0"/>
              <a:t>Braga” </a:t>
            </a:r>
            <a:endParaRPr lang="pt-PT" dirty="0"/>
          </a:p>
          <a:p>
            <a:pPr algn="just"/>
            <a:r>
              <a:rPr lang="pt-PT" dirty="0" err="1" smtClean="0"/>
              <a:t>She</a:t>
            </a:r>
            <a:r>
              <a:rPr lang="pt-PT" dirty="0" smtClean="0"/>
              <a:t> </a:t>
            </a:r>
            <a:r>
              <a:rPr lang="pt-PT" dirty="0" err="1" smtClean="0"/>
              <a:t>decided</a:t>
            </a:r>
            <a:r>
              <a:rPr lang="pt-PT" dirty="0" smtClean="0"/>
              <a:t> to </a:t>
            </a:r>
            <a:r>
              <a:rPr lang="pt-PT" dirty="0" err="1" smtClean="0"/>
              <a:t>only</a:t>
            </a:r>
            <a:r>
              <a:rPr lang="pt-PT" dirty="0" smtClean="0"/>
              <a:t> </a:t>
            </a:r>
            <a:r>
              <a:rPr lang="pt-PT" dirty="0" err="1" smtClean="0"/>
              <a:t>dedicate</a:t>
            </a:r>
            <a:r>
              <a:rPr lang="pt-PT" dirty="0" smtClean="0"/>
              <a:t> </a:t>
            </a:r>
            <a:r>
              <a:rPr lang="pt-PT" dirty="0" err="1" smtClean="0"/>
              <a:t>herself</a:t>
            </a:r>
            <a:r>
              <a:rPr lang="pt-PT" dirty="0" smtClean="0"/>
              <a:t> to sport </a:t>
            </a:r>
            <a:r>
              <a:rPr lang="pt-PT" dirty="0" err="1" smtClean="0"/>
              <a:t>due</a:t>
            </a:r>
            <a:r>
              <a:rPr lang="pt-PT" dirty="0" smtClean="0"/>
              <a:t> to </a:t>
            </a:r>
            <a:r>
              <a:rPr lang="pt-PT" dirty="0" err="1" smtClean="0"/>
              <a:t>bad</a:t>
            </a:r>
            <a:r>
              <a:rPr lang="pt-PT" dirty="0" smtClean="0"/>
              <a:t> </a:t>
            </a:r>
            <a:r>
              <a:rPr lang="pt-PT" dirty="0" err="1" smtClean="0"/>
              <a:t>results</a:t>
            </a:r>
            <a:r>
              <a:rPr lang="pt-PT" dirty="0" smtClean="0"/>
              <a:t>.</a:t>
            </a:r>
          </a:p>
          <a:p>
            <a:pPr marL="0" indent="0" algn="just">
              <a:buNone/>
            </a:pPr>
            <a:r>
              <a:rPr lang="pt-PT" dirty="0" smtClean="0"/>
              <a:t> </a:t>
            </a:r>
          </a:p>
          <a:p>
            <a:pPr algn="just"/>
            <a:r>
              <a:rPr lang="pt-PT" dirty="0" smtClean="0"/>
              <a:t>IN </a:t>
            </a:r>
            <a:r>
              <a:rPr lang="pt-PT" dirty="0"/>
              <a:t>2013:</a:t>
            </a:r>
          </a:p>
          <a:p>
            <a:pPr algn="just"/>
            <a:r>
              <a:rPr lang="pt-PT" dirty="0" err="1" smtClean="0"/>
              <a:t>She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transferred</a:t>
            </a:r>
            <a:r>
              <a:rPr lang="pt-PT" dirty="0" smtClean="0"/>
              <a:t> to “Maratona Clube de Portugal” </a:t>
            </a:r>
            <a:r>
              <a:rPr lang="pt-PT" dirty="0" err="1" smtClean="0"/>
              <a:t>where</a:t>
            </a:r>
            <a:r>
              <a:rPr lang="pt-PT" dirty="0" smtClean="0"/>
              <a:t> </a:t>
            </a:r>
            <a:r>
              <a:rPr lang="pt-PT" dirty="0" err="1" smtClean="0"/>
              <a:t>she</a:t>
            </a:r>
            <a:r>
              <a:rPr lang="pt-PT" dirty="0" smtClean="0"/>
              <a:t> </a:t>
            </a:r>
            <a:r>
              <a:rPr lang="pt-PT" dirty="0" err="1" smtClean="0"/>
              <a:t>still</a:t>
            </a:r>
            <a:r>
              <a:rPr lang="pt-PT" dirty="0" smtClean="0"/>
              <a:t> </a:t>
            </a:r>
            <a:r>
              <a:rPr lang="pt-PT" dirty="0" err="1" smtClean="0"/>
              <a:t>remains</a:t>
            </a:r>
            <a:r>
              <a:rPr lang="pt-PT" dirty="0" smtClean="0"/>
              <a:t>.</a:t>
            </a:r>
            <a:endParaRPr lang="pt-PT" dirty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8922" y="2247339"/>
            <a:ext cx="2621507" cy="174360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" y="5936189"/>
            <a:ext cx="2503261" cy="7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00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SPORTS PARTICIPATION &amp; MEDALS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2012 OLYMPIC GAMES – 21st </a:t>
            </a:r>
            <a:r>
              <a:rPr lang="pt-PT" dirty="0" err="1" smtClean="0"/>
              <a:t>place</a:t>
            </a:r>
            <a:endParaRPr lang="pt-PT" dirty="0"/>
          </a:p>
          <a:p>
            <a:r>
              <a:rPr lang="pt-PT" dirty="0" smtClean="0"/>
              <a:t>2009 WORLD CHAMPIONSHIP – 13th </a:t>
            </a:r>
            <a:r>
              <a:rPr lang="pt-PT" dirty="0" err="1" smtClean="0"/>
              <a:t>place</a:t>
            </a:r>
            <a:r>
              <a:rPr lang="pt-PT" dirty="0" smtClean="0"/>
              <a:t> </a:t>
            </a:r>
            <a:endParaRPr lang="pt-PT" dirty="0"/>
          </a:p>
          <a:p>
            <a:r>
              <a:rPr lang="pt-PT" dirty="0" smtClean="0"/>
              <a:t>2011 WORLD CHAMPIONSHIP – 8th </a:t>
            </a:r>
            <a:r>
              <a:rPr lang="pt-PT" dirty="0" err="1" smtClean="0"/>
              <a:t>place</a:t>
            </a:r>
            <a:endParaRPr lang="pt-PT" dirty="0"/>
          </a:p>
          <a:p>
            <a:r>
              <a:rPr lang="pt-PT" dirty="0" smtClean="0"/>
              <a:t>2010 EUROPE CHAMPIONSHIP – 8th </a:t>
            </a:r>
            <a:r>
              <a:rPr lang="pt-PT" dirty="0" err="1" smtClean="0"/>
              <a:t>place</a:t>
            </a:r>
            <a:endParaRPr lang="pt-PT" dirty="0"/>
          </a:p>
          <a:p>
            <a:r>
              <a:rPr lang="pt-PT" dirty="0" smtClean="0"/>
              <a:t>2012 EUROPE CHAMPIONSHIP – GOLD MEDAL</a:t>
            </a:r>
            <a:endParaRPr lang="pt-PT" dirty="0"/>
          </a:p>
          <a:p>
            <a:r>
              <a:rPr lang="pt-PT" dirty="0" smtClean="0"/>
              <a:t>2008 WORLD CROSS COUNTRY CHAMPIONSHIP – 72nd </a:t>
            </a:r>
            <a:r>
              <a:rPr lang="pt-PT" dirty="0" err="1" smtClean="0"/>
              <a:t>place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5090" y="2502626"/>
            <a:ext cx="1810669" cy="25239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" y="6093166"/>
            <a:ext cx="2162855" cy="6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6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SPORTS PARTICIPATION &amp; MEDALS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3650" y="2703230"/>
            <a:ext cx="11353998" cy="3599316"/>
          </a:xfrm>
        </p:spPr>
        <p:txBody>
          <a:bodyPr/>
          <a:lstStyle/>
          <a:p>
            <a:pPr algn="just"/>
            <a:r>
              <a:rPr lang="pt-PT" dirty="0" smtClean="0"/>
              <a:t>2009 </a:t>
            </a:r>
            <a:r>
              <a:rPr lang="pt-PT" dirty="0"/>
              <a:t>WORLD CROSS COUNTRY </a:t>
            </a:r>
            <a:r>
              <a:rPr lang="pt-PT" dirty="0" smtClean="0"/>
              <a:t>CHAMPIONSHIP — 15th </a:t>
            </a:r>
            <a:r>
              <a:rPr lang="pt-PT" dirty="0" err="1" smtClean="0"/>
              <a:t>place</a:t>
            </a:r>
            <a:endParaRPr lang="pt-PT" dirty="0"/>
          </a:p>
          <a:p>
            <a:pPr algn="just"/>
            <a:r>
              <a:rPr lang="pt-PT" dirty="0" smtClean="0"/>
              <a:t>2008 EUROPE CROSS COUNTRY CHAMPIONSHIP – 17th </a:t>
            </a:r>
            <a:r>
              <a:rPr lang="pt-PT" dirty="0" err="1" smtClean="0"/>
              <a:t>place</a:t>
            </a:r>
            <a:endParaRPr lang="pt-PT" dirty="0"/>
          </a:p>
          <a:p>
            <a:pPr algn="just"/>
            <a:r>
              <a:rPr lang="pt-PT" dirty="0" smtClean="0"/>
              <a:t>2009 EUROPE </a:t>
            </a:r>
            <a:r>
              <a:rPr lang="pt-PT" dirty="0"/>
              <a:t>CROSS COUNTRY CHAMPIONSHIP </a:t>
            </a:r>
            <a:r>
              <a:rPr lang="pt-PT" dirty="0" smtClean="0"/>
              <a:t>– 6th </a:t>
            </a:r>
            <a:r>
              <a:rPr lang="pt-PT" dirty="0" err="1" smtClean="0"/>
              <a:t>place</a:t>
            </a:r>
            <a:endParaRPr lang="pt-PT" dirty="0"/>
          </a:p>
          <a:p>
            <a:pPr algn="just"/>
            <a:r>
              <a:rPr lang="pt-PT" dirty="0"/>
              <a:t>2010 </a:t>
            </a:r>
            <a:r>
              <a:rPr lang="pt-PT" dirty="0" smtClean="0"/>
              <a:t>EUROPE </a:t>
            </a:r>
            <a:r>
              <a:rPr lang="pt-PT" dirty="0"/>
              <a:t>CROSS COUNTRY CHAMPIONSHIP </a:t>
            </a:r>
            <a:r>
              <a:rPr lang="pt-PT" dirty="0" smtClean="0"/>
              <a:t>– Bronze </a:t>
            </a:r>
            <a:r>
              <a:rPr lang="pt-PT" dirty="0" err="1" smtClean="0"/>
              <a:t>Medal</a:t>
            </a:r>
            <a:endParaRPr lang="pt-PT" dirty="0"/>
          </a:p>
          <a:p>
            <a:pPr algn="just"/>
            <a:r>
              <a:rPr lang="pt-PT" dirty="0" smtClean="0"/>
              <a:t>2011 </a:t>
            </a:r>
            <a:r>
              <a:rPr lang="pt-PT" dirty="0" err="1" smtClean="0"/>
              <a:t>and</a:t>
            </a:r>
            <a:r>
              <a:rPr lang="pt-PT" dirty="0"/>
              <a:t> 2012 </a:t>
            </a:r>
            <a:r>
              <a:rPr lang="pt-PT" dirty="0" smtClean="0"/>
              <a:t>EUROPE </a:t>
            </a:r>
            <a:r>
              <a:rPr lang="pt-PT" dirty="0"/>
              <a:t>CROSS COUNTRY </a:t>
            </a:r>
            <a:r>
              <a:rPr lang="pt-PT" dirty="0" smtClean="0"/>
              <a:t>CHAMPIONSHIPS – </a:t>
            </a:r>
            <a:r>
              <a:rPr lang="pt-PT" dirty="0" err="1" smtClean="0"/>
              <a:t>Silver</a:t>
            </a:r>
            <a:r>
              <a:rPr lang="pt-PT" dirty="0" smtClean="0"/>
              <a:t> </a:t>
            </a:r>
            <a:r>
              <a:rPr lang="pt-PT" dirty="0" err="1" smtClean="0"/>
              <a:t>Medal</a:t>
            </a:r>
            <a:endParaRPr lang="pt-PT" dirty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8486" y="2336872"/>
            <a:ext cx="2847079" cy="16033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50" y="5936189"/>
            <a:ext cx="2565155" cy="7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6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m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47</TotalTime>
  <Words>213</Words>
  <Application>Microsoft Office PowerPoint</Application>
  <PresentationFormat>Personalizados</PresentationFormat>
  <Paragraphs>38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Berlim</vt:lpstr>
      <vt:lpstr>ABOUT DULCE FÉLIX</vt:lpstr>
      <vt:lpstr>BIO INFO</vt:lpstr>
      <vt:lpstr>CAREER</vt:lpstr>
      <vt:lpstr>CAREER</vt:lpstr>
      <vt:lpstr>SPORTS PARTICIPATION &amp; MEDALS</vt:lpstr>
      <vt:lpstr>SPORTS PARTICIPATION &amp; MEDALS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SOBRE  DULCE FÉLIX</dc:title>
  <dc:creator>Utilizador</dc:creator>
  <cp:lastModifiedBy>JT</cp:lastModifiedBy>
  <cp:revision>10</cp:revision>
  <dcterms:created xsi:type="dcterms:W3CDTF">2016-02-05T20:31:51Z</dcterms:created>
  <dcterms:modified xsi:type="dcterms:W3CDTF">2016-02-13T15:56:00Z</dcterms:modified>
</cp:coreProperties>
</file>